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47"/>
  </p:notesMasterIdLst>
  <p:handoutMasterIdLst>
    <p:handoutMasterId r:id="rId48"/>
  </p:handoutMasterIdLst>
  <p:sldIdLst>
    <p:sldId id="322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306" r:id="rId23"/>
    <p:sldId id="311" r:id="rId24"/>
    <p:sldId id="312" r:id="rId25"/>
    <p:sldId id="292" r:id="rId26"/>
    <p:sldId id="323" r:id="rId27"/>
    <p:sldId id="308" r:id="rId28"/>
    <p:sldId id="329" r:id="rId29"/>
    <p:sldId id="310" r:id="rId30"/>
    <p:sldId id="328" r:id="rId31"/>
    <p:sldId id="313" r:id="rId32"/>
    <p:sldId id="290" r:id="rId33"/>
    <p:sldId id="299" r:id="rId34"/>
    <p:sldId id="314" r:id="rId35"/>
    <p:sldId id="315" r:id="rId36"/>
    <p:sldId id="330" r:id="rId37"/>
    <p:sldId id="316" r:id="rId38"/>
    <p:sldId id="317" r:id="rId39"/>
    <p:sldId id="318" r:id="rId40"/>
    <p:sldId id="321" r:id="rId41"/>
    <p:sldId id="319" r:id="rId42"/>
    <p:sldId id="320" r:id="rId43"/>
    <p:sldId id="303" r:id="rId44"/>
    <p:sldId id="304" r:id="rId45"/>
    <p:sldId id="305" r:id="rId4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74"/>
    <p:restoredTop sz="94674"/>
  </p:normalViewPr>
  <p:slideViewPr>
    <p:cSldViewPr snapToGrid="0" snapToObjects="1">
      <p:cViewPr varScale="1">
        <p:scale>
          <a:sx n="111" d="100"/>
          <a:sy n="111" d="100"/>
        </p:scale>
        <p:origin x="224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7CBCD-6388-B147-B83C-02CD60E33D9A}" type="datetimeFigureOut">
              <a:rPr lang="en-US" smtClean="0"/>
              <a:t>7/23/17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57593-8408-F44E-893C-DBDA84C1C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53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2602B-299C-9E41-A187-74ACF3FF31CE}" type="datetimeFigureOut">
              <a:rPr lang="en-US" smtClean="0"/>
              <a:t>7/23/17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C9B9A-B92B-1248-ADA2-4F06B1B7E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8D685F7-625D-E545-AC29-FDDE7E79A18D}" type="slidenum">
              <a:rPr lang="en-US" altLang="ja-JP" sz="1200"/>
              <a:pPr eaLnBrk="1" hangingPunct="1"/>
              <a:t>2</a:t>
            </a:fld>
            <a:endParaRPr lang="en-US" altLang="ja-JP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401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A47ABAF-6791-3F47-A081-B703834F684E}" type="slidenum">
              <a:rPr lang="en-US" altLang="ja-JP" sz="1200"/>
              <a:pPr eaLnBrk="1" hangingPunct="1"/>
              <a:t>19</a:t>
            </a:fld>
            <a:endParaRPr lang="en-US" altLang="ja-JP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112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D46B7A-8D68-6B45-B390-8C2365E9F903}" type="slidenum">
              <a:rPr lang="en-US" altLang="ja-JP">
                <a:latin typeface="Arial" charset="0"/>
              </a:rPr>
              <a:pPr/>
              <a:t>26</a:t>
            </a:fld>
            <a:endParaRPr lang="en-US" altLang="ja-JP">
              <a:latin typeface="Arial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AB5CB4-53A8-D04E-9A6C-BD74B57B2BCA}" type="slidenum">
              <a:rPr lang="en-US" altLang="ja-JP" sz="1200"/>
              <a:pPr eaLnBrk="1" hangingPunct="1"/>
              <a:t>27</a:t>
            </a:fld>
            <a:endParaRPr lang="en-US" altLang="ja-JP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57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8691454-06AE-964F-B5C2-3ACE7E0868B2}" type="slidenum">
              <a:rPr lang="en-US" altLang="ja-JP" sz="1200"/>
              <a:pPr eaLnBrk="1" hangingPunct="1"/>
              <a:t>29</a:t>
            </a:fld>
            <a:endParaRPr lang="en-US" altLang="ja-JP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081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AB5CB4-53A8-D04E-9A6C-BD74B57B2BCA}" type="slidenum">
              <a:rPr lang="en-US" altLang="ja-JP" sz="1200"/>
              <a:pPr eaLnBrk="1" hangingPunct="1"/>
              <a:t>30</a:t>
            </a:fld>
            <a:endParaRPr lang="en-US" altLang="ja-JP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>
                <a:ea typeface="ＭＳ Ｐゴシック" charset="0"/>
                <a:cs typeface="ＭＳ Ｐゴシック" charset="0"/>
              </a:rPr>
              <a:t>Mother’s hair tied at the top</a:t>
            </a:r>
          </a:p>
          <a:p>
            <a:r>
              <a:rPr lang="en-AU">
                <a:ea typeface="ＭＳ Ｐゴシック" charset="0"/>
                <a:cs typeface="ＭＳ Ｐゴシック" charset="0"/>
              </a:rPr>
              <a:t>Older women longevity</a:t>
            </a:r>
          </a:p>
          <a:p>
            <a:r>
              <a:rPr lang="en-AU">
                <a:ea typeface="ＭＳ Ｐゴシック" charset="0"/>
                <a:cs typeface="ＭＳ Ｐゴシック" charset="0"/>
              </a:rPr>
              <a:t>Long hair</a:t>
            </a:r>
          </a:p>
          <a:p>
            <a:r>
              <a:rPr lang="en-AU">
                <a:ea typeface="ＭＳ Ｐゴシック" charset="0"/>
                <a:cs typeface="ＭＳ Ｐゴシック" charset="0"/>
              </a:rPr>
              <a:t>Many children</a:t>
            </a:r>
          </a:p>
          <a:p>
            <a:endParaRPr lang="en-AU">
              <a:ea typeface="ＭＳ Ｐゴシック" charset="0"/>
              <a:cs typeface="ＭＳ Ｐゴシック" charset="0"/>
            </a:endParaRPr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E7F2048-9AB6-D04D-9292-02EC14DDACFD}" type="slidenum">
              <a:rPr lang="en-US" altLang="ja-JP" sz="1200"/>
              <a:pPr eaLnBrk="1" hangingPunct="1"/>
              <a:t>41</a:t>
            </a:fld>
            <a:endParaRPr lang="en-US" altLang="ja-JP" sz="1200"/>
          </a:p>
        </p:txBody>
      </p:sp>
    </p:spTree>
    <p:extLst>
      <p:ext uri="{BB962C8B-B14F-4D97-AF65-F5344CB8AC3E}">
        <p14:creationId xmlns:p14="http://schemas.microsoft.com/office/powerpoint/2010/main" val="149563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9EA2BCF-DB19-0C4B-B4AC-33D4BF7B3E33}" type="slidenum">
              <a:rPr lang="en-US" altLang="ja-JP" sz="1200"/>
              <a:pPr eaLnBrk="1" hangingPunct="1"/>
              <a:t>45</a:t>
            </a:fld>
            <a:endParaRPr lang="en-US" altLang="ja-JP" sz="12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606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190B5DD-D6D1-8249-821E-189E4364425B}" type="slidenum">
              <a:rPr lang="en-US" altLang="ja-JP" sz="1200"/>
              <a:pPr eaLnBrk="1" hangingPunct="1"/>
              <a:t>3</a:t>
            </a:fld>
            <a:endParaRPr lang="en-US" altLang="ja-JP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041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10A51F7-C20D-A347-9452-0C6DB8091212}" type="slidenum">
              <a:rPr lang="en-US" altLang="ja-JP" sz="1200"/>
              <a:pPr eaLnBrk="1" hangingPunct="1"/>
              <a:t>6</a:t>
            </a:fld>
            <a:endParaRPr lang="en-US" altLang="ja-JP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76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EECC8AA-D6F3-6448-BE0D-3E43EF84E65D}" type="slidenum">
              <a:rPr lang="en-US" altLang="ja-JP" sz="1200"/>
              <a:pPr eaLnBrk="1" hangingPunct="1"/>
              <a:t>7</a:t>
            </a:fld>
            <a:endParaRPr lang="en-US" altLang="ja-JP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697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1B3A81E-F1FF-2446-9CC1-DB38E8DE772A}" type="slidenum">
              <a:rPr lang="en-US" altLang="ja-JP" sz="1200"/>
              <a:pPr eaLnBrk="1" hangingPunct="1"/>
              <a:t>8</a:t>
            </a:fld>
            <a:endParaRPr lang="en-US" altLang="ja-JP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333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7835F42-88E9-5341-9D46-BC75C1100C1F}" type="slidenum">
              <a:rPr lang="en-US" altLang="ja-JP" sz="1200"/>
              <a:pPr eaLnBrk="1" hangingPunct="1"/>
              <a:t>11</a:t>
            </a:fld>
            <a:endParaRPr lang="en-US" altLang="ja-JP" sz="12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644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002F0F0-0FD4-4245-98CD-CF3B958B6F80}" type="slidenum">
              <a:rPr lang="en-US" altLang="ja-JP" sz="1200"/>
              <a:pPr eaLnBrk="1" hangingPunct="1"/>
              <a:t>13</a:t>
            </a:fld>
            <a:endParaRPr lang="en-US" altLang="ja-JP" sz="12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853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060DC9F-0A28-1847-9F30-0BE8CD8FDCA8}" type="slidenum">
              <a:rPr lang="en-US" altLang="ja-JP" sz="1200"/>
              <a:pPr eaLnBrk="1" hangingPunct="1"/>
              <a:t>14</a:t>
            </a:fld>
            <a:endParaRPr lang="en-US" altLang="ja-JP" sz="12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146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2E6C771-A213-CA4F-8C4F-FA00C23764A3}" type="slidenum">
              <a:rPr lang="en-US" altLang="ja-JP" sz="1200"/>
              <a:pPr eaLnBrk="1" hangingPunct="1"/>
              <a:t>17</a:t>
            </a:fld>
            <a:endParaRPr lang="en-US" altLang="ja-JP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361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9BFC5-3559-BF48-9CE8-2BB307052AE5}" type="datetimeFigureOut">
              <a:rPr lang="en-US" smtClean="0"/>
              <a:t>7/23/17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E2A970D1-B430-6A44-AC91-C595EE4A469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9BFC5-3559-BF48-9CE8-2BB307052AE5}" type="datetimeFigureOut">
              <a:rPr lang="en-US" smtClean="0"/>
              <a:t>7/23/17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970D1-B430-6A44-AC91-C595EE4A469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9BFC5-3559-BF48-9CE8-2BB307052AE5}" type="datetimeFigureOut">
              <a:rPr lang="en-US" smtClean="0"/>
              <a:t>7/23/17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970D1-B430-6A44-AC91-C595EE4A469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9BFC5-3559-BF48-9CE8-2BB307052AE5}" type="datetimeFigureOut">
              <a:rPr lang="en-US" smtClean="0"/>
              <a:t>7/23/17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970D1-B430-6A44-AC91-C595EE4A469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6219BFC5-3559-BF48-9CE8-2BB307052AE5}" type="datetimeFigureOut">
              <a:rPr lang="en-US" smtClean="0"/>
              <a:t>7/23/17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2A970D1-B430-6A44-AC91-C595EE4A469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9BFC5-3559-BF48-9CE8-2BB307052AE5}" type="datetimeFigureOut">
              <a:rPr lang="en-US" smtClean="0"/>
              <a:t>7/23/17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970D1-B430-6A44-AC91-C595EE4A469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9BFC5-3559-BF48-9CE8-2BB307052AE5}" type="datetimeFigureOut">
              <a:rPr lang="en-US" smtClean="0"/>
              <a:t>7/23/17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970D1-B430-6A44-AC91-C595EE4A46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9BFC5-3559-BF48-9CE8-2BB307052AE5}" type="datetimeFigureOut">
              <a:rPr lang="en-US" smtClean="0"/>
              <a:t>7/23/17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970D1-B430-6A44-AC91-C595EE4A469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9BFC5-3559-BF48-9CE8-2BB307052AE5}" type="datetimeFigureOut">
              <a:rPr lang="en-US" smtClean="0"/>
              <a:t>7/23/17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970D1-B430-6A44-AC91-C595EE4A469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9BFC5-3559-BF48-9CE8-2BB307052AE5}" type="datetimeFigureOut">
              <a:rPr lang="en-US" smtClean="0"/>
              <a:t>7/23/17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970D1-B430-6A44-AC91-C595EE4A469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9BFC5-3559-BF48-9CE8-2BB307052AE5}" type="datetimeFigureOut">
              <a:rPr lang="en-US" smtClean="0"/>
              <a:t>7/23/17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970D1-B430-6A44-AC91-C595EE4A469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219BFC5-3559-BF48-9CE8-2BB307052AE5}" type="datetimeFigureOut">
              <a:rPr lang="en-US" smtClean="0"/>
              <a:t>7/23/17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2A970D1-B430-6A44-AC91-C595EE4A4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39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gOnsQGCML6M" TargetMode="External"/><Relationship Id="rId3" Type="http://schemas.openxmlformats.org/officeDocument/2006/relationships/hyperlink" Target="https://www.youtube.com/watch?v=KRztuKpBdK0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jdvc_LnKHrk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FLrbJ75SQ7w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al.arts.unsw.edu.au/" TargetMode="Externa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b="1" dirty="0" smtClean="0">
                <a:latin typeface="Klee Demibold" charset="-128"/>
                <a:ea typeface="Klee Demibold" charset="-128"/>
                <a:cs typeface="Klee Demibold" charset="-128"/>
              </a:rPr>
              <a:t>家族（かぞく）の絆（きずな）</a:t>
            </a:r>
            <a:r>
              <a:rPr lang="ja-JP" altLang="en-US" sz="4000" dirty="0" smtClean="0"/>
              <a:t>：</a:t>
            </a:r>
            <a:r>
              <a:rPr lang="en-AU" altLang="ja-JP" sz="4000" dirty="0" smtClean="0"/>
              <a:t/>
            </a:r>
            <a:br>
              <a:rPr lang="en-AU" altLang="ja-JP" sz="4000" dirty="0" smtClean="0"/>
            </a:br>
            <a:r>
              <a:rPr lang="en-AU" altLang="ja-JP" sz="4000" dirty="0" smtClean="0"/>
              <a:t>a close bond of family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>
              <a:hlinkClick r:id=""/>
            </a:endParaRP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>
                <a:hlinkClick r:id="rId2"/>
              </a:rPr>
              <a:t>https://www.youtube.com/watch?v=</a:t>
            </a:r>
            <a:r>
              <a:rPr lang="en-US" dirty="0" smtClean="0">
                <a:hlinkClick r:id="rId2"/>
              </a:rPr>
              <a:t>gOnsQGCML6M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www.youtube.com/watch?v=KRztuKpBdK0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25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10768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What you do every week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1981200" y="1295400"/>
            <a:ext cx="8579296" cy="5105400"/>
          </a:xfrm>
        </p:spPr>
        <p:txBody>
          <a:bodyPr>
            <a:normAutofit fontScale="92500"/>
          </a:bodyPr>
          <a:lstStyle/>
          <a:p>
            <a:r>
              <a:rPr lang="ja-JP" altLang="en-US" sz="2400" dirty="0">
                <a:latin typeface="Arial" charset="0"/>
                <a:ea typeface="ＭＳ Ｐゴシック" charset="0"/>
                <a:cs typeface="ＭＳ Ｐゴシック" charset="0"/>
              </a:rPr>
              <a:t>月曜日：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Bring your textbook, course notes, and lecture </a:t>
            </a:r>
            <a:r>
              <a:rPr lang="en-US" altLang="ja-JP" sz="2400" dirty="0" err="1">
                <a:latin typeface="Arial" charset="0"/>
                <a:ea typeface="ＭＳ Ｐゴシック" charset="0"/>
                <a:cs typeface="ＭＳ Ｐゴシック" charset="0"/>
              </a:rPr>
              <a:t>ppts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en-US" altLang="ja-JP" sz="2400" dirty="0" smtClean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notebook and pen </a:t>
            </a:r>
            <a:r>
              <a:rPr lang="en-US" altLang="ja-JP" sz="2400" dirty="0" smtClean="0">
                <a:latin typeface="Arial" charset="0"/>
                <a:ea typeface="ＭＳ Ｐゴシック" charset="0"/>
                <a:cs typeface="ＭＳ Ｐゴシック" charset="0"/>
              </a:rPr>
              <a:t>to 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the lecture, and fully participate in the lecture activities. </a:t>
            </a:r>
          </a:p>
          <a:p>
            <a:r>
              <a:rPr lang="ja-JP" altLang="en-US" sz="2400" dirty="0">
                <a:latin typeface="Arial" charset="0"/>
                <a:ea typeface="ＭＳ Ｐゴシック" charset="0"/>
                <a:cs typeface="ＭＳ Ｐゴシック" charset="0"/>
              </a:rPr>
              <a:t>月曜日のばん：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Review the lecture and preview this week’s </a:t>
            </a:r>
            <a:r>
              <a:rPr lang="en-US" altLang="ja-JP" sz="2400" dirty="0" smtClean="0">
                <a:latin typeface="Arial" charset="0"/>
                <a:ea typeface="ＭＳ Ｐゴシック" charset="0"/>
                <a:cs typeface="ＭＳ Ｐゴシック" charset="0"/>
              </a:rPr>
              <a:t>work (see the course notes). 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Do your homework for tutorial.</a:t>
            </a:r>
          </a:p>
          <a:p>
            <a:r>
              <a:rPr lang="ja-JP" altLang="en-US" sz="2400" dirty="0">
                <a:latin typeface="Arial" charset="0"/>
                <a:ea typeface="ＭＳ Ｐゴシック" charset="0"/>
                <a:cs typeface="ＭＳ Ｐゴシック" charset="0"/>
              </a:rPr>
              <a:t>火曜日、水曜日：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Fully participate in tutorial. Study this week’s work. Do your homework for seminar.</a:t>
            </a:r>
          </a:p>
          <a:p>
            <a:r>
              <a:rPr lang="ja-JP" altLang="en-US" sz="2400" dirty="0">
                <a:latin typeface="Arial" charset="0"/>
                <a:ea typeface="ＭＳ Ｐゴシック" charset="0"/>
                <a:cs typeface="ＭＳ Ｐゴシック" charset="0"/>
              </a:rPr>
              <a:t>木曜日、金曜日：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Fully participate in seminar. Study this week’s work. </a:t>
            </a:r>
          </a:p>
          <a:p>
            <a:r>
              <a:rPr lang="ja-JP" altLang="en-US" sz="2400" dirty="0">
                <a:latin typeface="Arial" charset="0"/>
                <a:ea typeface="ＭＳ Ｐゴシック" charset="0"/>
                <a:cs typeface="ＭＳ Ｐゴシック" charset="0"/>
              </a:rPr>
              <a:t>土曜日と日曜日：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Download lecture PowerPoint slides from Moodle and study them. Study the textbook for the following week.</a:t>
            </a:r>
          </a:p>
          <a:p>
            <a:pPr marL="0" indent="0">
              <a:buNone/>
            </a:pP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Notes from last semester: </a:t>
            </a:r>
            <a:r>
              <a:rPr lang="ja-JP" altLang="en-US" sz="24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しゅく</a:t>
            </a:r>
            <a:r>
              <a:rPr lang="ja-JP" altLang="en-US" sz="2400" dirty="0" smtClean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だい</a:t>
            </a:r>
            <a:r>
              <a:rPr lang="en-US" altLang="ja-JP" sz="2400" dirty="0" smtClean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 + participation in the class activities (repeating, writing, using Japanese) 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best predictor of success.</a:t>
            </a:r>
          </a:p>
          <a:p>
            <a:endParaRPr lang="en-US" altLang="ja-JP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altLang="ja-JP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60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922114"/>
          </a:xfrm>
        </p:spPr>
        <p:txBody>
          <a:bodyPr/>
          <a:lstStyle/>
          <a:p>
            <a:pPr eaLnBrk="1" hangingPunct="1"/>
            <a:r>
              <a:rPr lang="en-US" altLang="ja-JP" dirty="0" smtClean="0">
                <a:latin typeface="Arial" charset="0"/>
                <a:ea typeface="ＭＳ Ｐゴシック" charset="0"/>
                <a:cs typeface="ＭＳ Ｐゴシック" charset="0"/>
              </a:rPr>
              <a:t>Assessment</a:t>
            </a:r>
            <a:endParaRPr lang="en-US" altLang="ja-JP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196753"/>
            <a:ext cx="8229600" cy="49294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Please review the course outline carefully.</a:t>
            </a:r>
          </a:p>
          <a:p>
            <a:pPr eaLnBrk="1" hangingPunct="1"/>
            <a:r>
              <a:rPr lang="en-US" altLang="ja-JP" sz="2400" b="1" dirty="0">
                <a:latin typeface="Arial" charset="0"/>
                <a:ea typeface="ＭＳ Ｐゴシック" charset="0"/>
                <a:cs typeface="ＭＳ Ｐゴシック" charset="0"/>
              </a:rPr>
              <a:t>Wk4 Dictation quiz1	5%</a:t>
            </a:r>
          </a:p>
          <a:p>
            <a:pPr eaLnBrk="1" hangingPunct="1"/>
            <a:r>
              <a:rPr lang="en-US" altLang="ja-JP" sz="2400" b="1" dirty="0">
                <a:latin typeface="Arial" charset="0"/>
                <a:ea typeface="ＭＳ Ｐゴシック" charset="0"/>
                <a:cs typeface="ＭＳ Ｐゴシック" charset="0"/>
              </a:rPr>
              <a:t>Wk7 Homework quiz	10%</a:t>
            </a:r>
          </a:p>
          <a:p>
            <a:pPr eaLnBrk="1" hangingPunct="1"/>
            <a:r>
              <a:rPr lang="en-US" altLang="ja-JP" sz="2400" b="1" dirty="0" smtClean="0">
                <a:latin typeface="Arial" charset="0"/>
                <a:ea typeface="ＭＳ Ｐゴシック" charset="0"/>
                <a:cs typeface="ＭＳ Ｐゴシック" charset="0"/>
              </a:rPr>
              <a:t>Wk9 </a:t>
            </a:r>
            <a:r>
              <a:rPr lang="en-US" altLang="ja-JP" sz="2400" b="1" dirty="0">
                <a:latin typeface="Arial" charset="0"/>
                <a:ea typeface="ＭＳ Ｐゴシック" charset="0"/>
                <a:cs typeface="ＭＳ Ｐゴシック" charset="0"/>
              </a:rPr>
              <a:t>Interaction test	20</a:t>
            </a:r>
            <a:r>
              <a:rPr lang="en-US" altLang="ja-JP" sz="2400" b="1" dirty="0" smtClean="0">
                <a:latin typeface="Arial" charset="0"/>
                <a:ea typeface="ＭＳ Ｐゴシック" charset="0"/>
                <a:cs typeface="ＭＳ Ｐゴシック" charset="0"/>
              </a:rPr>
              <a:t>%</a:t>
            </a:r>
            <a:endParaRPr lang="en-US" altLang="ja-JP" sz="2400" b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altLang="ja-JP" sz="2400" b="1" dirty="0">
                <a:latin typeface="Arial" charset="0"/>
                <a:ea typeface="ＭＳ Ｐゴシック" charset="0"/>
                <a:cs typeface="ＭＳ Ｐゴシック" charset="0"/>
              </a:rPr>
              <a:t>Wk12 Dictation qui2	10%</a:t>
            </a:r>
          </a:p>
          <a:p>
            <a:pPr eaLnBrk="1" hangingPunct="1"/>
            <a:r>
              <a:rPr lang="en-US" altLang="ja-JP" sz="2400" b="1" dirty="0">
                <a:latin typeface="Arial" charset="0"/>
                <a:ea typeface="ＭＳ Ｐゴシック" charset="0"/>
                <a:cs typeface="ＭＳ Ｐゴシック" charset="0"/>
              </a:rPr>
              <a:t>Wk12 Composition </a:t>
            </a:r>
            <a:r>
              <a:rPr lang="en-US" altLang="ja-JP" sz="2400" b="1" dirty="0" smtClean="0">
                <a:latin typeface="Arial" charset="0"/>
                <a:ea typeface="ＭＳ Ｐゴシック" charset="0"/>
                <a:cs typeface="ＭＳ Ｐゴシック" charset="0"/>
              </a:rPr>
              <a:t>Due    10</a:t>
            </a:r>
            <a:r>
              <a:rPr lang="en-US" altLang="ja-JP" sz="2400" b="1" dirty="0">
                <a:latin typeface="Arial" charset="0"/>
                <a:ea typeface="ＭＳ Ｐゴシック" charset="0"/>
                <a:cs typeface="ＭＳ Ｐゴシック" charset="0"/>
              </a:rPr>
              <a:t>%</a:t>
            </a:r>
          </a:p>
          <a:p>
            <a:pPr eaLnBrk="1" hangingPunct="1"/>
            <a:r>
              <a:rPr lang="en-US" altLang="ja-JP" sz="2400" b="1" dirty="0">
                <a:latin typeface="Arial" charset="0"/>
                <a:ea typeface="ＭＳ Ｐゴシック" charset="0"/>
                <a:cs typeface="ＭＳ Ｐゴシック" charset="0"/>
              </a:rPr>
              <a:t>Wk13 </a:t>
            </a:r>
            <a:r>
              <a:rPr lang="en-US" altLang="ja-JP" sz="2400" b="1" dirty="0" smtClean="0">
                <a:latin typeface="Arial" charset="0"/>
                <a:ea typeface="ＭＳ Ｐゴシック" charset="0"/>
                <a:cs typeface="ＭＳ Ｐゴシック" charset="0"/>
              </a:rPr>
              <a:t>Project Due</a:t>
            </a:r>
            <a:r>
              <a:rPr lang="en-US" altLang="ja-JP" sz="2400" b="1" dirty="0">
                <a:latin typeface="Arial" charset="0"/>
                <a:ea typeface="ＭＳ Ｐゴシック" charset="0"/>
                <a:cs typeface="ＭＳ Ｐゴシック" charset="0"/>
              </a:rPr>
              <a:t>	</a:t>
            </a:r>
            <a:r>
              <a:rPr lang="en-US" altLang="ja-JP" sz="2400" b="1" dirty="0" smtClean="0">
                <a:latin typeface="Arial" charset="0"/>
                <a:ea typeface="ＭＳ Ｐゴシック" charset="0"/>
                <a:cs typeface="ＭＳ Ｐゴシック" charset="0"/>
              </a:rPr>
              <a:t>	10</a:t>
            </a:r>
            <a:r>
              <a:rPr lang="en-US" altLang="ja-JP" sz="2400" b="1" dirty="0">
                <a:latin typeface="Arial" charset="0"/>
                <a:ea typeface="ＭＳ Ｐゴシック" charset="0"/>
                <a:cs typeface="ＭＳ Ｐゴシック" charset="0"/>
              </a:rPr>
              <a:t>%</a:t>
            </a:r>
            <a:endParaRPr lang="en-AU" altLang="ja-JP" sz="2400" b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altLang="ja-JP" sz="2400" b="1" dirty="0">
                <a:latin typeface="Arial" charset="0"/>
                <a:ea typeface="ＭＳ Ｐゴシック" charset="0"/>
                <a:cs typeface="ＭＳ Ｐゴシック" charset="0"/>
              </a:rPr>
              <a:t>Final exam  35% </a:t>
            </a:r>
            <a:r>
              <a:rPr lang="ja-JP" altLang="en-US" sz="2400" b="1" dirty="0">
                <a:latin typeface="Arial" charset="0"/>
                <a:ea typeface="ＭＳ Ｐゴシック" charset="0"/>
                <a:cs typeface="ＭＳ Ｐゴシック" charset="0"/>
              </a:rPr>
              <a:t>　　　　　　　　　　　</a:t>
            </a:r>
            <a:r>
              <a:rPr lang="ja-JP" altLang="en-US" sz="2400" dirty="0">
                <a:latin typeface="Arial" charset="0"/>
                <a:ea typeface="ＭＳ Ｐゴシック" charset="0"/>
                <a:cs typeface="ＭＳ Ｐゴシック" charset="0"/>
              </a:rPr>
              <a:t>　　　　　　　　　　　　　　　　　　　　　　　　　　　　　　　　　　　　</a:t>
            </a:r>
            <a:r>
              <a:rPr lang="en-US" altLang="ja-JP" sz="2400" dirty="0">
                <a:solidFill>
                  <a:srgbClr val="FF0000"/>
                </a:solidFill>
              </a:rPr>
              <a:t>(you must attend more than 80% of the lecture, tutorial and seminar to complete the course successfully</a:t>
            </a:r>
            <a:r>
              <a:rPr lang="en-US" altLang="ja-JP" sz="2400" dirty="0" smtClean="0">
                <a:solidFill>
                  <a:srgbClr val="FF0000"/>
                </a:solidFill>
              </a:rPr>
              <a:t>. Your final exam mark will not be counted.)</a:t>
            </a:r>
            <a:endParaRPr lang="en-US" altLang="ja-JP" sz="2400" dirty="0"/>
          </a:p>
          <a:p>
            <a:pPr eaLnBrk="1" hangingPunct="1"/>
            <a:r>
              <a:rPr lang="en-US" altLang="ja-JP" sz="2400" dirty="0">
                <a:solidFill>
                  <a:srgbClr val="000000"/>
                </a:solidFill>
              </a:rPr>
              <a:t>Notes from the last semester: Many of those who thought attendance was not important didn’t make it.</a:t>
            </a:r>
          </a:p>
          <a:p>
            <a:pPr eaLnBrk="1" hangingPunct="1"/>
            <a:endParaRPr lang="en-US" altLang="ja-JP" sz="2400" dirty="0">
              <a:solidFill>
                <a:srgbClr val="FF0000"/>
              </a:solidFill>
            </a:endParaRPr>
          </a:p>
          <a:p>
            <a:pPr eaLnBrk="1" hangingPunct="1"/>
            <a:endParaRPr lang="en-US" altLang="ja-JP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01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= Participation &amp; Reflection!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smtClean="0"/>
              <a:t>Please </a:t>
            </a:r>
            <a:r>
              <a:rPr lang="en-US" dirty="0" smtClean="0">
                <a:solidFill>
                  <a:srgbClr val="FF0000"/>
                </a:solidFill>
              </a:rPr>
              <a:t>read Project Info sheet (on Moodle) </a:t>
            </a:r>
            <a:r>
              <a:rPr lang="en-US" dirty="0" smtClean="0"/>
              <a:t>carefully. If you have any questions regarding the project, don</a:t>
            </a:r>
            <a:r>
              <a:rPr lang="uk-UA" dirty="0" smtClean="0"/>
              <a:t>’</a:t>
            </a:r>
            <a:r>
              <a:rPr lang="en-US" dirty="0" smtClean="0"/>
              <a:t>t hesitate to ask your </a:t>
            </a:r>
            <a:r>
              <a:rPr lang="ja-JP" altLang="en-US" dirty="0" smtClean="0"/>
              <a:t>先生</a:t>
            </a:r>
            <a:r>
              <a:rPr lang="en-US" dirty="0" smtClean="0"/>
              <a:t>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Participating in events ;     Become a volunteer for NSW Japanese Speech contest, Group work with Tohoku </a:t>
            </a:r>
            <a:r>
              <a:rPr lang="en-US" dirty="0" err="1" smtClean="0"/>
              <a:t>Uni</a:t>
            </a:r>
            <a:r>
              <a:rPr lang="en-US" dirty="0" smtClean="0"/>
              <a:t> students for a mini presentation, Become a volunteer for the Japanese Studies Capstone Presentation Day, etc.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/>
              <a:t>Self Study;  Take JLPT (Japanese Proficiency Test) in December, Completing Kanji Book, etc.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SzTx/>
              <a:buFont typeface="Wingdings" charset="2"/>
              <a:buChar char="§"/>
              <a:defRPr/>
            </a:pPr>
            <a:r>
              <a:rPr lang="en-US" dirty="0" smtClean="0"/>
              <a:t>Be in charge of something for your class;</a:t>
            </a:r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しゅくだいかかり、なふだかかり、</a:t>
            </a:r>
            <a:r>
              <a:rPr lang="en-US" dirty="0" smtClean="0"/>
              <a:t> Find Japanese speakers for our Japanese Visitor Session.</a:t>
            </a:r>
            <a:endParaRPr lang="en-US" dirty="0" smtClean="0">
              <a:latin typeface="Klee Medium" charset="-128"/>
              <a:ea typeface="Klee Medium" charset="-128"/>
              <a:cs typeface="Klee Medium" charset="-128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55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>
                <a:latin typeface="Arial" charset="0"/>
                <a:ea typeface="ＭＳ Ｐゴシック" charset="0"/>
                <a:cs typeface="ＭＳ Ｐゴシック" charset="0"/>
              </a:rPr>
              <a:t>Event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ja-JP" altLang="en-US" sz="3600" dirty="0" smtClean="0">
                <a:latin typeface="Klee Medium" charset="-128"/>
                <a:ea typeface="Klee Medium" charset="-128"/>
                <a:cs typeface="Klee Medium" charset="-128"/>
              </a:rPr>
              <a:t>だい</a:t>
            </a:r>
            <a:r>
              <a:rPr lang="en-AU" altLang="ja-JP" sz="3600" dirty="0" smtClean="0">
                <a:latin typeface="Klee Medium" charset="-128"/>
                <a:ea typeface="Klee Medium" charset="-128"/>
                <a:cs typeface="Klee Medium" charset="-128"/>
              </a:rPr>
              <a:t>12</a:t>
            </a:r>
            <a:r>
              <a:rPr lang="ja-JP" altLang="en-US" sz="3600" dirty="0" smtClean="0">
                <a:latin typeface="Klee Medium" charset="-128"/>
                <a:ea typeface="Klee Medium" charset="-128"/>
                <a:cs typeface="Klee Medium" charset="-128"/>
              </a:rPr>
              <a:t>しゅうのセミナーに日本人のゲストがきます！</a:t>
            </a:r>
            <a:endParaRPr lang="en-US" altLang="ja-JP" sz="3600" dirty="0">
              <a:latin typeface="Klee Medium" charset="-128"/>
              <a:ea typeface="Klee Medium" charset="-128"/>
              <a:cs typeface="Klee Medium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63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>
                <a:latin typeface="Arial" charset="0"/>
                <a:ea typeface="ＭＳ Ｐゴシック" charset="0"/>
                <a:cs typeface="ＭＳ Ｐゴシック" charset="0"/>
              </a:rPr>
              <a:t>Resources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ja-JP" dirty="0" err="1" smtClean="0">
                <a:latin typeface="Arial" charset="0"/>
                <a:ea typeface="ＭＳ Ｐゴシック" charset="0"/>
                <a:cs typeface="ＭＳ Ｐゴシック" charset="0"/>
              </a:rPr>
              <a:t>Genki</a:t>
            </a:r>
            <a:r>
              <a:rPr lang="en-US" altLang="ja-JP" dirty="0" smtClean="0">
                <a:latin typeface="Arial" charset="0"/>
                <a:ea typeface="ＭＳ Ｐゴシック" charset="0"/>
                <a:cs typeface="ＭＳ Ｐゴシック" charset="0"/>
              </a:rPr>
              <a:t> 1 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textbook &amp; </a:t>
            </a:r>
            <a:r>
              <a:rPr lang="en-US" altLang="ja-JP" dirty="0" smtClean="0">
                <a:latin typeface="Arial" charset="0"/>
                <a:ea typeface="ＭＳ Ｐゴシック" charset="0"/>
                <a:cs typeface="ＭＳ Ｐゴシック" charset="0"/>
              </a:rPr>
              <a:t>workbook 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+ </a:t>
            </a:r>
            <a:r>
              <a:rPr lang="en-US" altLang="ja-JP" dirty="0" smtClean="0">
                <a:latin typeface="Arial" charset="0"/>
                <a:ea typeface="ＭＳ Ｐゴシック" charset="0"/>
                <a:cs typeface="ＭＳ Ｐゴシック" charset="0"/>
              </a:rPr>
              <a:t>audio</a:t>
            </a:r>
          </a:p>
          <a:p>
            <a:pPr eaLnBrk="1" hangingPunct="1"/>
            <a:r>
              <a:rPr lang="en-US" altLang="ja-JP" dirty="0" smtClean="0">
                <a:latin typeface="Arial" charset="0"/>
                <a:ea typeface="ＭＳ Ｐゴシック" charset="0"/>
                <a:cs typeface="ＭＳ Ｐゴシック" charset="0"/>
              </a:rPr>
              <a:t>Course Notes for ARTS1631</a:t>
            </a:r>
            <a:endParaRPr lang="en-US" altLang="ja-JP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altLang="ja-JP" dirty="0" smtClean="0">
                <a:latin typeface="Arial" charset="0"/>
                <a:ea typeface="ＭＳ Ｐゴシック" charset="0"/>
                <a:cs typeface="ＭＳ Ｐゴシック" charset="0"/>
              </a:rPr>
              <a:t>Moodle: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Download course outline, lecture notes, course materials</a:t>
            </a:r>
            <a:r>
              <a:rPr lang="ja-JP" altLang="en-US" dirty="0">
                <a:latin typeface="Arial" charset="0"/>
                <a:ea typeface="ＭＳ Ｐゴシック" charset="0"/>
                <a:cs typeface="ＭＳ Ｐゴシック" charset="0"/>
              </a:rPr>
              <a:t>；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Access audio materials, kanji stroke order; Upload your essays, comments; Participate in Q&amp;A, discussion; Request songs, etc</a:t>
            </a:r>
            <a:r>
              <a:rPr lang="en-US" altLang="ja-JP" dirty="0" smtClean="0">
                <a:latin typeface="Arial" charset="0"/>
                <a:ea typeface="ＭＳ Ｐゴシック" charset="0"/>
                <a:cs typeface="ＭＳ Ｐゴシック" charset="0"/>
              </a:rPr>
              <a:t>.</a:t>
            </a:r>
          </a:p>
          <a:p>
            <a:pPr eaLnBrk="1" hangingPunct="1"/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せんぱいとクラスメイト</a:t>
            </a:r>
            <a:endParaRPr lang="en-AU" altLang="ja-JP" dirty="0" smtClean="0"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/>
            <a:r>
              <a:rPr lang="en-AU" altLang="ja-JP" dirty="0" smtClean="0">
                <a:solidFill>
                  <a:srgbClr val="FF0000"/>
                </a:solidFill>
                <a:latin typeface="Klee Medium" charset="-128"/>
                <a:ea typeface="Klee Medium" charset="-128"/>
                <a:cs typeface="Klee Medium" charset="-128"/>
              </a:rPr>
              <a:t>YOURSELF</a:t>
            </a:r>
            <a:endParaRPr lang="en-US" altLang="ja-JP" dirty="0">
              <a:solidFill>
                <a:srgbClr val="FF0000"/>
              </a:solidFill>
              <a:latin typeface="Klee Medium" charset="-128"/>
              <a:ea typeface="Klee Medium" charset="-128"/>
              <a:cs typeface="Klee Medium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086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3200" b="1" dirty="0">
                <a:latin typeface="Klee Demibold" charset="-128"/>
                <a:ea typeface="Klee Demibold" charset="-128"/>
                <a:cs typeface="Klee Demibold" charset="-128"/>
              </a:rPr>
              <a:t>今日の　こうぎで　</a:t>
            </a:r>
            <a:r>
              <a:rPr lang="ja-JP" altLang="ja-JP" sz="3200" b="1" dirty="0" smtClean="0">
                <a:latin typeface="Klee Demibold" charset="-128"/>
                <a:ea typeface="Klee Demibold" charset="-128"/>
                <a:cs typeface="Klee Demibold" charset="-128"/>
              </a:rPr>
              <a:t>あたらしい</a:t>
            </a:r>
            <a:r>
              <a:rPr lang="ja-JP" altLang="en-US" sz="3200" b="1" dirty="0" smtClean="0">
                <a:latin typeface="Klee Demibold" charset="-128"/>
                <a:ea typeface="Klee Demibold" charset="-128"/>
                <a:cs typeface="Klee Demibold" charset="-128"/>
              </a:rPr>
              <a:t>　</a:t>
            </a:r>
            <a:r>
              <a:rPr lang="ja-JP" altLang="ja-JP" sz="3200" b="1" dirty="0" smtClean="0">
                <a:latin typeface="Klee Demibold" charset="-128"/>
                <a:ea typeface="Klee Demibold" charset="-128"/>
                <a:cs typeface="Klee Demibold" charset="-128"/>
              </a:rPr>
              <a:t>ともだち</a:t>
            </a:r>
            <a:r>
              <a:rPr lang="ja-JP" altLang="ja-JP" sz="3200" b="1" dirty="0">
                <a:latin typeface="Klee Demibold" charset="-128"/>
                <a:ea typeface="Klee Demibold" charset="-128"/>
                <a:cs typeface="Klee Demibold" charset="-128"/>
              </a:rPr>
              <a:t>を　</a:t>
            </a:r>
            <a:r>
              <a:rPr lang="ja-JP" altLang="en-US" sz="3200" b="1" dirty="0" smtClean="0">
                <a:latin typeface="Klee Demibold" charset="-128"/>
                <a:ea typeface="Klee Demibold" charset="-128"/>
                <a:cs typeface="Klee Demibold" charset="-128"/>
              </a:rPr>
              <a:t>五</a:t>
            </a:r>
            <a:r>
              <a:rPr lang="ja-JP" altLang="ja-JP" sz="3200" b="1" dirty="0" smtClean="0">
                <a:latin typeface="Klee Demibold" charset="-128"/>
                <a:ea typeface="Klee Demibold" charset="-128"/>
                <a:cs typeface="Klee Demibold" charset="-128"/>
              </a:rPr>
              <a:t>人</a:t>
            </a:r>
            <a:r>
              <a:rPr lang="ja-JP" altLang="ja-JP" sz="3200" b="1" dirty="0">
                <a:latin typeface="Klee Demibold" charset="-128"/>
                <a:ea typeface="Klee Demibold" charset="-128"/>
                <a:cs typeface="Klee Demibold" charset="-128"/>
              </a:rPr>
              <a:t>　つくりましょう。日本ごで　どう　いいます</a:t>
            </a:r>
            <a:r>
              <a:rPr lang="ja-JP" altLang="ja-JP" sz="3200" b="1" dirty="0" smtClean="0">
                <a:latin typeface="Klee Demibold" charset="-128"/>
                <a:ea typeface="Klee Demibold" charset="-128"/>
                <a:cs typeface="Klee Demibold" charset="-128"/>
              </a:rPr>
              <a:t>か</a:t>
            </a:r>
            <a:r>
              <a:rPr lang="ja-JP" altLang="en-US" sz="3200" b="1" dirty="0" smtClean="0">
                <a:latin typeface="Klee Demibold" charset="-128"/>
                <a:ea typeface="Klee Demibold" charset="-128"/>
                <a:cs typeface="Klee Demibold" charset="-128"/>
              </a:rPr>
              <a:t>。</a:t>
            </a:r>
            <a:endParaRPr kumimoji="1" lang="ja-JP" altLang="en-US" sz="3200" b="1" dirty="0">
              <a:latin typeface="Klee Demibold" charset="-128"/>
              <a:ea typeface="Klee Demibold" charset="-128"/>
              <a:cs typeface="Klee Demibold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400" dirty="0"/>
              <a:t>(1)Approaching a new friend:</a:t>
            </a:r>
          </a:p>
          <a:p>
            <a:pPr marL="0" indent="0">
              <a:buNone/>
            </a:pPr>
            <a:r>
              <a:rPr lang="en-US" altLang="ja-JP" sz="2400" dirty="0"/>
              <a:t>(2)Asking for his/her name and introducing each other:</a:t>
            </a:r>
          </a:p>
          <a:p>
            <a:pPr marL="0" indent="0">
              <a:buNone/>
            </a:pPr>
            <a:r>
              <a:rPr lang="en-US" altLang="ja-JP" sz="2400" dirty="0"/>
              <a:t>(3)Asking about the following and/or other topics and responding:</a:t>
            </a:r>
          </a:p>
          <a:p>
            <a:pPr lvl="0"/>
            <a:r>
              <a:rPr lang="en-US" altLang="ja-JP" sz="2400" dirty="0"/>
              <a:t>Year in </a:t>
            </a:r>
            <a:r>
              <a:rPr lang="en-US" altLang="ja-JP" sz="2400" dirty="0" err="1"/>
              <a:t>Uni</a:t>
            </a:r>
            <a:endParaRPr lang="en-US" altLang="ja-JP" sz="2400" dirty="0"/>
          </a:p>
          <a:p>
            <a:pPr lvl="0"/>
            <a:r>
              <a:rPr lang="en-US" altLang="ja-JP" sz="2400" dirty="0"/>
              <a:t>Faculty and major</a:t>
            </a:r>
          </a:p>
          <a:p>
            <a:pPr lvl="0"/>
            <a:r>
              <a:rPr lang="en-US" altLang="ja-JP" sz="2400" dirty="0"/>
              <a:t>Where they are from originally</a:t>
            </a:r>
          </a:p>
          <a:p>
            <a:pPr marL="0" indent="0">
              <a:buNone/>
            </a:pPr>
            <a:r>
              <a:rPr lang="en-US" altLang="ja-JP" sz="2400" dirty="0" smtClean="0"/>
              <a:t>(</a:t>
            </a:r>
            <a:r>
              <a:rPr lang="en-US" altLang="ja-JP" sz="2400" dirty="0"/>
              <a:t>4)Closing the conversation: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764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26827447"/>
              </p:ext>
            </p:extLst>
          </p:nvPr>
        </p:nvGraphicFramePr>
        <p:xfrm>
          <a:off x="0" y="1352550"/>
          <a:ext cx="8229600" cy="31089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645920"/>
                <a:gridCol w="1894948"/>
                <a:gridCol w="1819072"/>
                <a:gridCol w="122374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ともだちのなまえ</a:t>
                      </a:r>
                      <a:endParaRPr kumimoji="1" lang="ja-JP" altLang="en-US" sz="2400" b="1" i="0" dirty="0">
                        <a:solidFill>
                          <a:srgbClr val="800000"/>
                        </a:solidFill>
                        <a:latin typeface="Klee Demibold" charset="-128"/>
                        <a:ea typeface="Klee Demibold" charset="-128"/>
                        <a:cs typeface="Klee Demibold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なんねん生</a:t>
                      </a:r>
                      <a:endParaRPr kumimoji="1" lang="ja-JP" altLang="en-US" sz="2400" b="1" i="0" dirty="0">
                        <a:solidFill>
                          <a:srgbClr val="800000"/>
                        </a:solidFill>
                        <a:latin typeface="Klee Demibold" charset="-128"/>
                        <a:ea typeface="Klee Demibold" charset="-128"/>
                        <a:cs typeface="Klee Demibold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せんこう</a:t>
                      </a:r>
                      <a:endParaRPr kumimoji="1" lang="ja-JP" altLang="en-US" sz="2400" b="1" i="0" dirty="0">
                        <a:solidFill>
                          <a:srgbClr val="800000"/>
                        </a:solidFill>
                        <a:latin typeface="Klee Demibold" charset="-128"/>
                        <a:ea typeface="Klee Demibold" charset="-128"/>
                        <a:cs typeface="Klee Demibold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>
                        <a:solidFill>
                          <a:srgbClr val="8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>
                        <a:solidFill>
                          <a:srgbClr val="8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アダム</a:t>
                      </a:r>
                      <a:endParaRPr kumimoji="1" lang="ja-JP" altLang="en-US" sz="2400" b="1" i="0" dirty="0">
                        <a:latin typeface="Klee Demibold" charset="-128"/>
                        <a:ea typeface="Klee Demibold" charset="-128"/>
                        <a:cs typeface="Klee Demibold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2</a:t>
                      </a:r>
                      <a:r>
                        <a:rPr kumimoji="1" lang="ja-JP" altLang="en-US" sz="2400" dirty="0" smtClean="0"/>
                        <a:t>ねん生</a:t>
                      </a:r>
                      <a:endParaRPr kumimoji="1" lang="ja-JP" altLang="en-US" sz="2400" b="1" i="0" dirty="0">
                        <a:latin typeface="Klee Demibold" charset="-128"/>
                        <a:ea typeface="Klee Demibold" charset="-128"/>
                        <a:cs typeface="Klee Demibold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けいざい</a:t>
                      </a:r>
                      <a:endParaRPr kumimoji="1" lang="ja-JP" altLang="en-US" sz="2400" b="1" i="0" dirty="0">
                        <a:latin typeface="Klee Demibold" charset="-128"/>
                        <a:ea typeface="Klee Demibold" charset="-128"/>
                        <a:cs typeface="Klee Demibold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ジョイス</a:t>
                      </a:r>
                      <a:endParaRPr kumimoji="1" lang="ja-JP" altLang="en-US" sz="2400" b="1" i="0" dirty="0">
                        <a:latin typeface="Klee Demibold" charset="-128"/>
                        <a:ea typeface="Klee Demibold" charset="-128"/>
                        <a:cs typeface="Klee Demibold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3</a:t>
                      </a:r>
                      <a:r>
                        <a:rPr kumimoji="1" lang="ja-JP" altLang="en-US" sz="2400" dirty="0" smtClean="0"/>
                        <a:t>ねん生</a:t>
                      </a:r>
                      <a:endParaRPr kumimoji="1" lang="ja-JP" altLang="en-US" sz="2400" b="1" i="0" dirty="0">
                        <a:latin typeface="Klee Demibold" charset="-128"/>
                        <a:ea typeface="Klee Demibold" charset="-128"/>
                        <a:cs typeface="Klee Demibold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b="1" i="0">
                        <a:latin typeface="Klee Demibold" charset="-128"/>
                        <a:ea typeface="Klee Demibold" charset="-128"/>
                        <a:cs typeface="Klee Demibold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トミー</a:t>
                      </a:r>
                      <a:endParaRPr kumimoji="1" lang="ja-JP" altLang="en-US" sz="2400" b="1" i="0" dirty="0">
                        <a:latin typeface="Klee Demibold" charset="-128"/>
                        <a:ea typeface="Klee Demibold" charset="-128"/>
                        <a:cs typeface="Klee Demibold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b="1" i="0" dirty="0">
                        <a:latin typeface="Klee Demibold" charset="-128"/>
                        <a:ea typeface="Klee Demibold" charset="-128"/>
                        <a:cs typeface="Klee Demibold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b="1" i="0" dirty="0">
                        <a:latin typeface="Klee Demibold" charset="-128"/>
                        <a:ea typeface="Klee Demibold" charset="-128"/>
                        <a:cs typeface="Klee Demibold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30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073275" y="107576"/>
            <a:ext cx="8042276" cy="1089176"/>
          </a:xfrm>
        </p:spPr>
        <p:txBody>
          <a:bodyPr>
            <a:normAutofit/>
          </a:bodyPr>
          <a:lstStyle/>
          <a:p>
            <a:pPr eaLnBrk="1" hangingPunct="1"/>
            <a:r>
              <a:rPr lang="ja-JP" altLang="en-US" sz="4400" b="1" dirty="0">
                <a:latin typeface="Klee Demibold" charset="-128"/>
                <a:ea typeface="Klee Demibold" charset="-128"/>
                <a:cs typeface="Klee Demibold" charset="-128"/>
              </a:rPr>
              <a:t>みなさんのあたらしいともだち</a:t>
            </a:r>
            <a:endParaRPr lang="en-US" altLang="ja-JP" sz="4400" b="1" dirty="0">
              <a:latin typeface="Klee Demibold" charset="-128"/>
              <a:ea typeface="Klee Demibold" charset="-128"/>
              <a:cs typeface="Klee Demibold" charset="-128"/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1991544" y="1196752"/>
            <a:ext cx="8229600" cy="5256584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Tx/>
              <a:buNone/>
            </a:pPr>
            <a:r>
              <a:rPr lang="en-US" altLang="ja-JP" dirty="0">
                <a:latin typeface="Klee Medium" charset="-128"/>
                <a:ea typeface="Klee Medium" charset="-128"/>
                <a:cs typeface="Klee Medium" charset="-128"/>
              </a:rPr>
              <a:t>J</a:t>
            </a: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「あのう、すみません。」</a:t>
            </a:r>
            <a:endParaRPr lang="en-US" altLang="ja-JP" dirty="0"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>
              <a:buFontTx/>
              <a:buNone/>
            </a:pPr>
            <a:r>
              <a:rPr lang="en-US" altLang="ja-JP" dirty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A</a:t>
            </a:r>
            <a:r>
              <a:rPr lang="ja-JP" altLang="en-US" dirty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「はい。」</a:t>
            </a:r>
            <a:endParaRPr lang="en-US" altLang="ja-JP" dirty="0">
              <a:solidFill>
                <a:srgbClr val="0000FF"/>
              </a:solidFill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>
              <a:buFontTx/>
              <a:buNone/>
            </a:pPr>
            <a:r>
              <a:rPr lang="en-US" altLang="ja-JP" dirty="0">
                <a:latin typeface="Klee Medium" charset="-128"/>
                <a:ea typeface="Klee Medium" charset="-128"/>
                <a:cs typeface="Klee Medium" charset="-128"/>
              </a:rPr>
              <a:t>J</a:t>
            </a: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「あのう、はじめまして。ジョイスです。」</a:t>
            </a:r>
            <a:endParaRPr lang="en-US" altLang="ja-JP" dirty="0"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>
              <a:buFontTx/>
              <a:buNone/>
            </a:pPr>
            <a:r>
              <a:rPr lang="en-US" altLang="ja-JP" dirty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A</a:t>
            </a:r>
            <a:r>
              <a:rPr lang="ja-JP" altLang="en-US" dirty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「あ、ぼくは、アダムです。よろしくおねがいします。」</a:t>
            </a:r>
            <a:endParaRPr lang="en-US" altLang="ja-JP" dirty="0">
              <a:solidFill>
                <a:srgbClr val="0000FF"/>
              </a:solidFill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>
              <a:buFontTx/>
              <a:buNone/>
            </a:pPr>
            <a:r>
              <a:rPr lang="en-US" altLang="ja-JP" dirty="0">
                <a:solidFill>
                  <a:srgbClr val="000000"/>
                </a:solidFill>
                <a:latin typeface="Klee Medium" charset="-128"/>
                <a:ea typeface="Klee Medium" charset="-128"/>
                <a:cs typeface="Klee Medium" charset="-128"/>
              </a:rPr>
              <a:t>J</a:t>
            </a:r>
            <a:r>
              <a:rPr lang="ja-JP" altLang="en-US" dirty="0">
                <a:solidFill>
                  <a:srgbClr val="000000"/>
                </a:solidFill>
                <a:latin typeface="Klee Medium" charset="-128"/>
                <a:ea typeface="Klee Medium" charset="-128"/>
                <a:cs typeface="Klee Medium" charset="-128"/>
              </a:rPr>
              <a:t>「アダムさんですね。こちらこそ、どうぞよろしく。アダムさん、アダムさんは</a:t>
            </a:r>
            <a:r>
              <a:rPr lang="ja-JP" altLang="en-US" dirty="0" smtClean="0">
                <a:solidFill>
                  <a:srgbClr val="000000"/>
                </a:solidFill>
                <a:latin typeface="Klee Medium" charset="-128"/>
                <a:ea typeface="Klee Medium" charset="-128"/>
                <a:cs typeface="Klee Medium" charset="-128"/>
              </a:rPr>
              <a:t>、なんねん</a:t>
            </a:r>
            <a:r>
              <a:rPr lang="ja-JP" altLang="en-US" dirty="0">
                <a:solidFill>
                  <a:srgbClr val="000000"/>
                </a:solidFill>
                <a:latin typeface="Klee Medium" charset="-128"/>
                <a:ea typeface="Klee Medium" charset="-128"/>
                <a:cs typeface="Klee Medium" charset="-128"/>
              </a:rPr>
              <a:t>生ですか。」</a:t>
            </a:r>
            <a:endParaRPr lang="en-US" altLang="ja-JP" dirty="0">
              <a:solidFill>
                <a:srgbClr val="000000"/>
              </a:solidFill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>
              <a:buFontTx/>
              <a:buNone/>
            </a:pPr>
            <a:r>
              <a:rPr lang="en-US" altLang="ja-JP" dirty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A</a:t>
            </a:r>
            <a:r>
              <a:rPr lang="ja-JP" altLang="en-US" dirty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「</a:t>
            </a:r>
            <a:r>
              <a:rPr lang="en-US" altLang="ja-JP" dirty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2</a:t>
            </a:r>
            <a:r>
              <a:rPr lang="ja-JP" altLang="en-US" dirty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ねん生です。ジョイスさんは？」</a:t>
            </a:r>
            <a:endParaRPr lang="en-US" altLang="ja-JP" dirty="0">
              <a:solidFill>
                <a:srgbClr val="0000FF"/>
              </a:solidFill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>
              <a:buFontTx/>
              <a:buNone/>
            </a:pPr>
            <a:r>
              <a:rPr lang="en-US" altLang="ja-JP" dirty="0">
                <a:latin typeface="Klee Medium" charset="-128"/>
                <a:ea typeface="Klee Medium" charset="-128"/>
                <a:cs typeface="Klee Medium" charset="-128"/>
              </a:rPr>
              <a:t>J</a:t>
            </a: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「</a:t>
            </a:r>
            <a:r>
              <a:rPr lang="en-US" altLang="ja-JP" dirty="0">
                <a:latin typeface="Klee Medium" charset="-128"/>
                <a:ea typeface="Klee Medium" charset="-128"/>
                <a:cs typeface="Klee Medium" charset="-128"/>
              </a:rPr>
              <a:t>1</a:t>
            </a: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ねん生です。」。。。。。。</a:t>
            </a:r>
            <a:endParaRPr lang="en-US" altLang="ja-JP" dirty="0"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>
              <a:buFontTx/>
              <a:buNone/>
            </a:pPr>
            <a:r>
              <a:rPr lang="en-US" altLang="ja-JP" dirty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A</a:t>
            </a:r>
            <a:r>
              <a:rPr lang="ja-JP" altLang="en-US" dirty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「あのう、ジョイスさん、日本語のチュートリアルは</a:t>
            </a:r>
            <a:r>
              <a:rPr lang="ja-JP" altLang="en-US" dirty="0" smtClean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、なん曜日のなん時です</a:t>
            </a:r>
            <a:r>
              <a:rPr lang="ja-JP" altLang="en-US" dirty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か。」</a:t>
            </a:r>
            <a:endParaRPr lang="en-US" altLang="ja-JP" dirty="0">
              <a:solidFill>
                <a:srgbClr val="0000FF"/>
              </a:solidFill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>
              <a:buFontTx/>
              <a:buNone/>
            </a:pPr>
            <a:r>
              <a:rPr lang="en-US" altLang="ja-JP" dirty="0">
                <a:solidFill>
                  <a:srgbClr val="000000"/>
                </a:solidFill>
                <a:latin typeface="Klee Medium" charset="-128"/>
                <a:ea typeface="Klee Medium" charset="-128"/>
                <a:cs typeface="Klee Medium" charset="-128"/>
              </a:rPr>
              <a:t>J</a:t>
            </a:r>
            <a:r>
              <a:rPr lang="ja-JP" altLang="en-US" dirty="0">
                <a:solidFill>
                  <a:srgbClr val="000000"/>
                </a:solidFill>
                <a:latin typeface="Klee Medium" charset="-128"/>
                <a:ea typeface="Klee Medium" charset="-128"/>
                <a:cs typeface="Klee Medium" charset="-128"/>
              </a:rPr>
              <a:t>「ええと、火曜日</a:t>
            </a:r>
            <a:r>
              <a:rPr lang="ja-JP" altLang="en-US" dirty="0" smtClean="0">
                <a:solidFill>
                  <a:srgbClr val="000000"/>
                </a:solidFill>
                <a:latin typeface="Klee Medium" charset="-128"/>
                <a:ea typeface="Klee Medium" charset="-128"/>
                <a:cs typeface="Klee Medium" charset="-128"/>
              </a:rPr>
              <a:t>の１０時から</a:t>
            </a:r>
            <a:r>
              <a:rPr lang="ja-JP" altLang="en-US" dirty="0">
                <a:solidFill>
                  <a:srgbClr val="000000"/>
                </a:solidFill>
                <a:latin typeface="Klee Medium" charset="-128"/>
                <a:ea typeface="Klee Medium" charset="-128"/>
                <a:cs typeface="Klee Medium" charset="-128"/>
              </a:rPr>
              <a:t>です。」</a:t>
            </a:r>
            <a:endParaRPr lang="en-US" altLang="ja-JP" dirty="0">
              <a:solidFill>
                <a:srgbClr val="000000"/>
              </a:solidFill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>
              <a:buFontTx/>
              <a:buNone/>
            </a:pPr>
            <a:r>
              <a:rPr lang="en-US" altLang="ja-JP" dirty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A</a:t>
            </a:r>
            <a:r>
              <a:rPr lang="ja-JP" altLang="en-US" dirty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「え？火曜日</a:t>
            </a:r>
            <a:r>
              <a:rPr lang="ja-JP" altLang="en-US" dirty="0" smtClean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の１０時</a:t>
            </a:r>
            <a:r>
              <a:rPr lang="ja-JP" altLang="en-US" dirty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ですか。私もです。」</a:t>
            </a:r>
            <a:endParaRPr lang="en-US" altLang="ja-JP" dirty="0">
              <a:solidFill>
                <a:srgbClr val="0000FF"/>
              </a:solidFill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>
              <a:buFontTx/>
              <a:buNone/>
            </a:pPr>
            <a:r>
              <a:rPr lang="en-US" altLang="ja-JP" dirty="0">
                <a:solidFill>
                  <a:srgbClr val="000000"/>
                </a:solidFill>
                <a:latin typeface="Klee Medium" charset="-128"/>
                <a:ea typeface="Klee Medium" charset="-128"/>
                <a:cs typeface="Klee Medium" charset="-128"/>
              </a:rPr>
              <a:t>J</a:t>
            </a:r>
            <a:r>
              <a:rPr lang="ja-JP" altLang="en-US" dirty="0">
                <a:solidFill>
                  <a:srgbClr val="000000"/>
                </a:solidFill>
                <a:latin typeface="Klee Medium" charset="-128"/>
                <a:ea typeface="Klee Medium" charset="-128"/>
                <a:cs typeface="Klee Medium" charset="-128"/>
              </a:rPr>
              <a:t>「そうですか。いっしょですね。じゃ、また、チュートリアルで。」</a:t>
            </a:r>
            <a:endParaRPr lang="en-US" altLang="ja-JP" dirty="0">
              <a:solidFill>
                <a:srgbClr val="000000"/>
              </a:solidFill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>
              <a:buFontTx/>
              <a:buNone/>
            </a:pPr>
            <a:r>
              <a:rPr lang="en-US" altLang="ja-JP" dirty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A</a:t>
            </a:r>
            <a:r>
              <a:rPr lang="ja-JP" altLang="en-US" dirty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「はい、</a:t>
            </a:r>
            <a:r>
              <a:rPr lang="ja-JP" altLang="en-US" dirty="0" smtClean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またらいしゅう。</a:t>
            </a:r>
            <a:r>
              <a:rPr lang="ja-JP" altLang="en-US" dirty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」</a:t>
            </a:r>
            <a:endParaRPr lang="en-US" altLang="ja-JP" dirty="0">
              <a:solidFill>
                <a:srgbClr val="0000FF"/>
              </a:solidFill>
              <a:latin typeface="Klee Medium" charset="-128"/>
              <a:ea typeface="Klee Medium" charset="-128"/>
              <a:cs typeface="Klee Medium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637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 smtClean="0">
                <a:latin typeface="Klee Demibold" charset="-128"/>
                <a:ea typeface="Klee Demibold" charset="-128"/>
                <a:cs typeface="Klee Demibold" charset="-128"/>
              </a:rPr>
              <a:t>ふゆやすみ</a:t>
            </a:r>
            <a:r>
              <a:rPr lang="en-US" altLang="ja-JP" b="1" dirty="0" smtClean="0">
                <a:latin typeface="Klee Demibold" charset="-128"/>
                <a:ea typeface="Klee Demibold" charset="-128"/>
                <a:cs typeface="Klee Demibold" charset="-128"/>
              </a:rPr>
              <a:t> 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winter break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3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ja-JP" altLang="en-US" sz="2800" dirty="0">
                <a:latin typeface="Klee Medium" charset="-128"/>
                <a:ea typeface="Klee Medium" charset="-128"/>
                <a:cs typeface="Klee Medium" charset="-128"/>
              </a:rPr>
              <a:t>みなさん、</a:t>
            </a:r>
            <a:r>
              <a:rPr lang="ja-JP" altLang="en-US" sz="2800" dirty="0" smtClean="0">
                <a:latin typeface="Klee Medium" charset="-128"/>
                <a:ea typeface="Klee Medium" charset="-128"/>
                <a:cs typeface="Klee Medium" charset="-128"/>
              </a:rPr>
              <a:t>ふゆやすみになにを</a:t>
            </a:r>
            <a:r>
              <a:rPr lang="ja-JP" altLang="en-US" sz="2800" dirty="0">
                <a:latin typeface="Klee Medium" charset="-128"/>
                <a:ea typeface="Klee Medium" charset="-128"/>
                <a:cs typeface="Klee Medium" charset="-128"/>
              </a:rPr>
              <a:t>しましたか。</a:t>
            </a:r>
            <a:endParaRPr lang="en-US" altLang="ja-JP" sz="2800" dirty="0">
              <a:latin typeface="Klee Medium" charset="-128"/>
              <a:ea typeface="Klee Medium" charset="-128"/>
              <a:cs typeface="Klee Medium" charset="-128"/>
            </a:endParaRPr>
          </a:p>
          <a:p>
            <a:r>
              <a:rPr lang="ja-JP" altLang="en-US" sz="2800" dirty="0">
                <a:latin typeface="Klee Medium" charset="-128"/>
                <a:ea typeface="Klee Medium" charset="-128"/>
                <a:cs typeface="Klee Medium" charset="-128"/>
              </a:rPr>
              <a:t>りょこうに　</a:t>
            </a:r>
            <a:r>
              <a:rPr lang="ja-JP" altLang="en-US" sz="2800" dirty="0" smtClean="0">
                <a:latin typeface="Klee Medium" charset="-128"/>
                <a:ea typeface="Klee Medium" charset="-128"/>
                <a:cs typeface="Klee Medium" charset="-128"/>
              </a:rPr>
              <a:t>行きましたか</a:t>
            </a:r>
            <a:r>
              <a:rPr lang="ja-JP" altLang="en-US" sz="2800" dirty="0">
                <a:latin typeface="Klee Medium" charset="-128"/>
                <a:ea typeface="Klee Medium" charset="-128"/>
                <a:cs typeface="Klee Medium" charset="-128"/>
              </a:rPr>
              <a:t>。</a:t>
            </a:r>
            <a:endParaRPr lang="en-US" altLang="ja-JP" sz="2800" dirty="0">
              <a:latin typeface="Klee Medium" charset="-128"/>
              <a:ea typeface="Klee Medium" charset="-128"/>
              <a:cs typeface="Klee Medium" charset="-128"/>
            </a:endParaRPr>
          </a:p>
          <a:p>
            <a:r>
              <a:rPr lang="ja-JP" altLang="en-US" sz="2800" dirty="0">
                <a:latin typeface="Klee Medium" charset="-128"/>
                <a:ea typeface="Klee Medium" charset="-128"/>
                <a:cs typeface="Klee Medium" charset="-128"/>
              </a:rPr>
              <a:t>おんがくを　ききましたか。</a:t>
            </a:r>
            <a:endParaRPr lang="en-US" altLang="ja-JP" sz="2800" dirty="0">
              <a:latin typeface="Klee Medium" charset="-128"/>
              <a:ea typeface="Klee Medium" charset="-128"/>
              <a:cs typeface="Klee Medium" charset="-128"/>
            </a:endParaRPr>
          </a:p>
          <a:p>
            <a:r>
              <a:rPr lang="ja-JP" altLang="en-US" sz="2800" dirty="0">
                <a:latin typeface="Klee Medium" charset="-128"/>
                <a:ea typeface="Klee Medium" charset="-128"/>
                <a:cs typeface="Klee Medium" charset="-128"/>
              </a:rPr>
              <a:t>カラオケに　</a:t>
            </a:r>
            <a:r>
              <a:rPr lang="ja-JP" altLang="en-US" sz="2800" dirty="0" smtClean="0">
                <a:latin typeface="Klee Medium" charset="-128"/>
                <a:ea typeface="Klee Medium" charset="-128"/>
                <a:cs typeface="Klee Medium" charset="-128"/>
              </a:rPr>
              <a:t>行きましたか</a:t>
            </a:r>
            <a:r>
              <a:rPr lang="ja-JP" altLang="en-US" sz="2800" dirty="0">
                <a:latin typeface="Klee Medium" charset="-128"/>
                <a:ea typeface="Klee Medium" charset="-128"/>
                <a:cs typeface="Klee Medium" charset="-128"/>
              </a:rPr>
              <a:t>。</a:t>
            </a:r>
            <a:endParaRPr lang="en-US" altLang="ja-JP" sz="2800" dirty="0">
              <a:latin typeface="Klee Medium" charset="-128"/>
              <a:ea typeface="Klee Medium" charset="-128"/>
              <a:cs typeface="Klee Medium" charset="-128"/>
            </a:endParaRPr>
          </a:p>
          <a:p>
            <a:r>
              <a:rPr lang="ja-JP" altLang="en-US" sz="2800" dirty="0">
                <a:latin typeface="Klee Medium" charset="-128"/>
                <a:ea typeface="Klee Medium" charset="-128"/>
                <a:cs typeface="Klee Medium" charset="-128"/>
              </a:rPr>
              <a:t>りょうりを　つくりましたか。</a:t>
            </a:r>
            <a:endParaRPr lang="en-US" altLang="ja-JP" sz="2800" dirty="0">
              <a:latin typeface="Klee Medium" charset="-128"/>
              <a:ea typeface="Klee Medium" charset="-128"/>
              <a:cs typeface="Klee Medium" charset="-128"/>
            </a:endParaRPr>
          </a:p>
          <a:p>
            <a:r>
              <a:rPr lang="ja-JP" altLang="en-US" sz="2800" dirty="0">
                <a:latin typeface="Klee Medium" charset="-128"/>
                <a:ea typeface="Klee Medium" charset="-128"/>
                <a:cs typeface="Klee Medium" charset="-128"/>
              </a:rPr>
              <a:t>レストランに　</a:t>
            </a:r>
            <a:r>
              <a:rPr lang="ja-JP" altLang="en-US" sz="2800" dirty="0" smtClean="0">
                <a:latin typeface="Klee Medium" charset="-128"/>
                <a:ea typeface="Klee Medium" charset="-128"/>
                <a:cs typeface="Klee Medium" charset="-128"/>
              </a:rPr>
              <a:t>行きましたか</a:t>
            </a:r>
            <a:r>
              <a:rPr lang="ja-JP" altLang="en-US" sz="2800" dirty="0">
                <a:latin typeface="Klee Medium" charset="-128"/>
                <a:ea typeface="Klee Medium" charset="-128"/>
                <a:cs typeface="Klee Medium" charset="-128"/>
              </a:rPr>
              <a:t>。</a:t>
            </a:r>
            <a:endParaRPr lang="en-US" altLang="ja-JP" sz="2800" dirty="0">
              <a:latin typeface="Klee Medium" charset="-128"/>
              <a:ea typeface="Klee Medium" charset="-128"/>
              <a:cs typeface="Klee Medium" charset="-128"/>
            </a:endParaRPr>
          </a:p>
          <a:p>
            <a:r>
              <a:rPr lang="ja-JP" altLang="en-US" sz="2800" dirty="0">
                <a:latin typeface="Klee Medium" charset="-128"/>
                <a:ea typeface="Klee Medium" charset="-128"/>
                <a:cs typeface="Klee Medium" charset="-128"/>
              </a:rPr>
              <a:t>かいものを　しましたか。</a:t>
            </a:r>
            <a:endParaRPr lang="en-US" altLang="ja-JP" sz="2800" dirty="0">
              <a:latin typeface="Klee Medium" charset="-128"/>
              <a:ea typeface="Klee Medium" charset="-128"/>
              <a:cs typeface="Klee Medium" charset="-128"/>
            </a:endParaRPr>
          </a:p>
          <a:p>
            <a:r>
              <a:rPr lang="ja-JP" altLang="en-US" sz="2800" dirty="0">
                <a:latin typeface="Klee Medium" charset="-128"/>
                <a:ea typeface="Klee Medium" charset="-128"/>
                <a:cs typeface="Klee Medium" charset="-128"/>
              </a:rPr>
              <a:t>えいがを　</a:t>
            </a:r>
            <a:r>
              <a:rPr lang="ja-JP" altLang="en-US" sz="2800" dirty="0" smtClean="0">
                <a:latin typeface="Klee Medium" charset="-128"/>
                <a:ea typeface="Klee Medium" charset="-128"/>
                <a:cs typeface="Klee Medium" charset="-128"/>
              </a:rPr>
              <a:t>見ましたか</a:t>
            </a:r>
            <a:r>
              <a:rPr lang="ja-JP" altLang="en-US" sz="2800" dirty="0">
                <a:latin typeface="Klee Medium" charset="-128"/>
                <a:ea typeface="Klee Medium" charset="-128"/>
                <a:cs typeface="Klee Medium" charset="-128"/>
              </a:rPr>
              <a:t>。</a:t>
            </a:r>
            <a:endParaRPr lang="en-US" altLang="ja-JP" sz="2800" dirty="0">
              <a:latin typeface="Klee Medium" charset="-128"/>
              <a:ea typeface="Klee Medium" charset="-128"/>
              <a:cs typeface="Klee Medium" charset="-128"/>
            </a:endParaRPr>
          </a:p>
          <a:p>
            <a:r>
              <a:rPr lang="ja-JP" altLang="en-US" sz="2800" dirty="0">
                <a:latin typeface="Klee Medium" charset="-128"/>
                <a:ea typeface="Klee Medium" charset="-128"/>
                <a:cs typeface="Klee Medium" charset="-128"/>
              </a:rPr>
              <a:t>日本ごの　べんきょうを　しましたか。</a:t>
            </a:r>
            <a:endParaRPr lang="en-US" altLang="ja-JP" sz="2800" dirty="0">
              <a:latin typeface="Klee Medium" charset="-128"/>
              <a:ea typeface="Klee Medium" charset="-128"/>
              <a:cs typeface="Klee Medium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878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b="1" dirty="0">
                <a:latin typeface="Klee Demibold" charset="-128"/>
                <a:ea typeface="Klee Demibold" charset="-128"/>
                <a:cs typeface="Klee Demibold" charset="-128"/>
              </a:rPr>
              <a:t>みなさんのともだち</a:t>
            </a:r>
            <a:endParaRPr lang="en-US" altLang="ja-JP" b="1" dirty="0">
              <a:latin typeface="Klee Demibold" charset="-128"/>
              <a:ea typeface="Klee Demibold" charset="-128"/>
              <a:cs typeface="Klee Demibold" charset="-128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ja-JP" dirty="0">
                <a:latin typeface="Klee Medium" charset="-128"/>
                <a:ea typeface="Klee Medium" charset="-128"/>
                <a:cs typeface="Klee Medium" charset="-128"/>
              </a:rPr>
              <a:t>B</a:t>
            </a: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「</a:t>
            </a:r>
            <a:r>
              <a:rPr lang="ja-JP" altLang="en-US" dirty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エマ</a:t>
            </a: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さん、おひさしぶりです。」</a:t>
            </a:r>
            <a:endParaRPr lang="en-US" altLang="ja-JP" dirty="0"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ja-JP" dirty="0">
                <a:latin typeface="Klee Medium" charset="-128"/>
                <a:ea typeface="Klee Medium" charset="-128"/>
                <a:cs typeface="Klee Medium" charset="-128"/>
              </a:rPr>
              <a:t>E</a:t>
            </a: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「ああ、</a:t>
            </a:r>
            <a:r>
              <a:rPr lang="ja-JP" altLang="en-US" dirty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ベン</a:t>
            </a: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さん。おひさしぶりです。</a:t>
            </a:r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ふゆやすみ</a:t>
            </a: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はどうでしたか。」</a:t>
            </a:r>
            <a:endParaRPr lang="en-US" altLang="ja-JP" dirty="0"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dirty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B</a:t>
            </a:r>
            <a:r>
              <a:rPr lang="ja-JP" altLang="en-US" dirty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「たのしかったですよ。インドネシア</a:t>
            </a:r>
            <a:r>
              <a:rPr lang="ja-JP" altLang="en-US" dirty="0" smtClean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に行きました。</a:t>
            </a:r>
            <a:r>
              <a:rPr lang="ja-JP" altLang="en-US" dirty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」</a:t>
            </a:r>
            <a:endParaRPr lang="en-US" altLang="ja-JP" dirty="0">
              <a:solidFill>
                <a:srgbClr val="0000FF"/>
              </a:solidFill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AU" altLang="ja-JP" dirty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E</a:t>
            </a:r>
            <a:r>
              <a:rPr lang="ja-JP" altLang="en-US" dirty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「インドネシアですか。いいですねえ</a:t>
            </a:r>
            <a:r>
              <a:rPr lang="ja-JP" altLang="en-US" dirty="0" smtClean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。インドネシアのどこに</a:t>
            </a:r>
            <a:r>
              <a:rPr lang="ja-JP" altLang="en-US" dirty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　</a:t>
            </a:r>
            <a:r>
              <a:rPr lang="ja-JP" altLang="en-US" dirty="0" smtClean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行きましたか</a:t>
            </a:r>
            <a:r>
              <a:rPr lang="ja-JP" altLang="en-US" dirty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。」</a:t>
            </a:r>
            <a:endParaRPr lang="en-AU" altLang="ja-JP" dirty="0">
              <a:solidFill>
                <a:srgbClr val="0000FF"/>
              </a:solidFill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AU" altLang="ja-JP" dirty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B</a:t>
            </a:r>
            <a:r>
              <a:rPr lang="ja-JP" altLang="en-US" dirty="0" smtClean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「バリとジャカルタです</a:t>
            </a:r>
            <a:r>
              <a:rPr lang="ja-JP" altLang="en-US" dirty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。」</a:t>
            </a:r>
            <a:endParaRPr lang="en-AU" altLang="ja-JP" dirty="0">
              <a:solidFill>
                <a:srgbClr val="0000FF"/>
              </a:solidFill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AU" altLang="ja-JP" dirty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E</a:t>
            </a:r>
            <a:r>
              <a:rPr lang="ja-JP" altLang="en-US" dirty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「そうですか。。。。。</a:t>
            </a:r>
            <a:r>
              <a:rPr lang="ja-JP" altLang="en-US" dirty="0" smtClean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。バリでなにをしましたか。」</a:t>
            </a:r>
            <a:endParaRPr lang="en-US" altLang="ja-JP" dirty="0" smtClean="0">
              <a:solidFill>
                <a:srgbClr val="0000FF"/>
              </a:solidFill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ja-JP" dirty="0" smtClean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B</a:t>
            </a:r>
            <a:r>
              <a:rPr lang="ja-JP" altLang="en-US" dirty="0" smtClean="0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。。。。。。</a:t>
            </a:r>
            <a:endParaRPr lang="en-US" altLang="ja-JP" dirty="0">
              <a:solidFill>
                <a:srgbClr val="0000FF"/>
              </a:solidFill>
              <a:latin typeface="Klee Medium" charset="-128"/>
              <a:ea typeface="Klee Medium" charset="-128"/>
              <a:cs typeface="Klee Medium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995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ja-JP" altLang="en-US" b="1" dirty="0">
                <a:latin typeface="Klee Demibold" charset="-128"/>
                <a:ea typeface="Klee Demibold" charset="-128"/>
                <a:cs typeface="Klee Demibold" charset="-128"/>
              </a:rPr>
              <a:t>日本語</a:t>
            </a:r>
            <a:r>
              <a:rPr lang="en-US" altLang="ja-JP" b="1" dirty="0" smtClean="0">
                <a:latin typeface="Klee Demibold" charset="-128"/>
                <a:ea typeface="Klee Demibold" charset="-128"/>
                <a:cs typeface="Klee Demibold" charset="-128"/>
              </a:rPr>
              <a:t>1</a:t>
            </a:r>
            <a:r>
              <a:rPr lang="ja-JP" altLang="en-US" b="1" dirty="0" smtClean="0">
                <a:latin typeface="Klee Demibold" charset="-128"/>
                <a:ea typeface="Klee Demibold" charset="-128"/>
                <a:cs typeface="Klee Demibold" charset="-128"/>
              </a:rPr>
              <a:t>年生</a:t>
            </a:r>
            <a:r>
              <a:rPr lang="en-US" altLang="ja-JP" dirty="0" smtClean="0">
                <a:latin typeface="Arial" charset="0"/>
                <a:ea typeface="ＭＳ Ｐゴシック" charset="0"/>
                <a:cs typeface="ＭＳ Ｐゴシック" charset="0"/>
              </a:rPr>
              <a:t>B</a:t>
            </a:r>
            <a:endParaRPr lang="en-US" altLang="ja-JP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07568" y="4387173"/>
            <a:ext cx="7992888" cy="1935806"/>
          </a:xfrm>
        </p:spPr>
        <p:txBody>
          <a:bodyPr>
            <a:noAutofit/>
          </a:bodyPr>
          <a:lstStyle/>
          <a:p>
            <a:pPr eaLnBrk="1" hangingPunct="1"/>
            <a:r>
              <a:rPr lang="ja-JP" altLang="en-US" sz="2400" b="1" dirty="0" smtClean="0">
                <a:latin typeface="Klee Demibold" charset="-128"/>
                <a:ea typeface="Klee Demibold" charset="-128"/>
                <a:cs typeface="Klee Demibold" charset="-128"/>
              </a:rPr>
              <a:t>２０１７年</a:t>
            </a:r>
            <a:r>
              <a:rPr lang="ja-JP" altLang="en-US" sz="2400" dirty="0">
                <a:latin typeface="Arial" charset="0"/>
                <a:ea typeface="ＭＳ Ｐゴシック" charset="0"/>
                <a:cs typeface="ＭＳ Ｐゴシック" charset="0"/>
              </a:rPr>
              <a:t>　</a:t>
            </a:r>
            <a:r>
              <a:rPr lang="ja-JP" altLang="en-US" sz="2400" dirty="0">
                <a:latin typeface="Klee Medium" charset="-128"/>
                <a:ea typeface="Klee Medium" charset="-128"/>
                <a:cs typeface="Klee Medium" charset="-128"/>
              </a:rPr>
              <a:t>第</a:t>
            </a:r>
            <a:r>
              <a:rPr lang="en-US" altLang="ja-JP" sz="2400" dirty="0">
                <a:latin typeface="Klee Medium" charset="-128"/>
                <a:ea typeface="Klee Medium" charset="-128"/>
                <a:cs typeface="Klee Medium" charset="-128"/>
              </a:rPr>
              <a:t>1</a:t>
            </a:r>
            <a:r>
              <a:rPr lang="ja-JP" altLang="en-US" sz="2400" dirty="0" smtClean="0">
                <a:latin typeface="Klee Medium" charset="-128"/>
                <a:ea typeface="Klee Medium" charset="-128"/>
                <a:cs typeface="Klee Medium" charset="-128"/>
              </a:rPr>
              <a:t>週（</a:t>
            </a:r>
            <a:r>
              <a:rPr lang="en-AU" altLang="ja-JP" sz="2400" dirty="0" smtClean="0">
                <a:latin typeface="Klee Medium" charset="-128"/>
                <a:ea typeface="Klee Medium" charset="-128"/>
                <a:cs typeface="Klee Medium" charset="-128"/>
              </a:rPr>
              <a:t>Week 1)</a:t>
            </a:r>
            <a:endParaRPr lang="en-US" altLang="ja-JP" sz="2400" dirty="0"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/>
            <a:r>
              <a:rPr lang="ja-JP" altLang="en-US" sz="2400" dirty="0">
                <a:solidFill>
                  <a:srgbClr val="FF0000"/>
                </a:solidFill>
                <a:latin typeface="Klee Medium" charset="-128"/>
                <a:ea typeface="Klee Medium" charset="-128"/>
                <a:cs typeface="Klee Medium" charset="-128"/>
              </a:rPr>
              <a:t>おひさしぶりです</a:t>
            </a:r>
            <a:r>
              <a:rPr lang="ja-JP" altLang="en-US" sz="2400" dirty="0">
                <a:latin typeface="Klee Medium" charset="-128"/>
                <a:ea typeface="Klee Medium" charset="-128"/>
                <a:cs typeface="Klee Medium" charset="-128"/>
              </a:rPr>
              <a:t>！</a:t>
            </a:r>
            <a:endParaRPr lang="en-US" altLang="ja-JP" sz="2400" dirty="0"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/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Long time no see!</a:t>
            </a:r>
          </a:p>
          <a:p>
            <a:pPr eaLnBrk="1" hangingPunct="1"/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And Welcome to </a:t>
            </a:r>
            <a:r>
              <a:rPr lang="ja-JP" altLang="en-US" sz="2400" dirty="0">
                <a:latin typeface="Klee Medium" charset="-128"/>
                <a:ea typeface="Klee Medium" charset="-128"/>
                <a:cs typeface="Klee Medium" charset="-128"/>
              </a:rPr>
              <a:t>あたらしい　ともだち！</a:t>
            </a:r>
          </a:p>
        </p:txBody>
      </p:sp>
    </p:spTree>
    <p:extLst>
      <p:ext uri="{BB962C8B-B14F-4D97-AF65-F5344CB8AC3E}">
        <p14:creationId xmlns:p14="http://schemas.microsoft.com/office/powerpoint/2010/main" val="98893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 smtClean="0">
                <a:latin typeface="Klee Demibold" charset="-128"/>
                <a:ea typeface="Klee Demibold" charset="-128"/>
                <a:cs typeface="Klee Demibold" charset="-128"/>
              </a:rPr>
              <a:t>かきとり</a:t>
            </a:r>
            <a:r>
              <a:rPr lang="en-US" altLang="ja-JP" dirty="0" smtClean="0"/>
              <a:t>(dictation)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ja-JP" altLang="en-US" dirty="0" smtClean="0"/>
              <a:t>１</a:t>
            </a:r>
            <a:r>
              <a:rPr lang="ja-JP" altLang="en-US" dirty="0"/>
              <a:t>）</a:t>
            </a: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田中さんは　</a:t>
            </a:r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ふゆやすみ</a:t>
            </a: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に　まい日バイトを　して、あたらしい　じてんしゃを　</a:t>
            </a:r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かいました。</a:t>
            </a:r>
            <a:endParaRPr lang="en-US" altLang="ja-JP" dirty="0" smtClean="0">
              <a:latin typeface="Klee Medium" charset="-128"/>
              <a:ea typeface="Klee Medium" charset="-128"/>
              <a:cs typeface="Klee Medium" charset="-128"/>
            </a:endParaRPr>
          </a:p>
          <a:p>
            <a:pPr>
              <a:buNone/>
            </a:pPr>
            <a:endParaRPr lang="en-US" altLang="ja-JP" dirty="0">
              <a:latin typeface="Klee Medium" charset="-128"/>
              <a:ea typeface="Klee Medium" charset="-128"/>
              <a:cs typeface="Klee Medium" charset="-128"/>
            </a:endParaRPr>
          </a:p>
          <a:p>
            <a:pPr>
              <a:buNone/>
            </a:pP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２）山本さんのへやには　大きいテレビと　とてもいい　ベッドがあります</a:t>
            </a:r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。</a:t>
            </a:r>
            <a:endParaRPr lang="en-US" altLang="ja-JP" dirty="0" smtClean="0">
              <a:latin typeface="Klee Medium" charset="-128"/>
              <a:ea typeface="Klee Medium" charset="-128"/>
              <a:cs typeface="Klee Medium" charset="-128"/>
            </a:endParaRPr>
          </a:p>
          <a:p>
            <a:pPr>
              <a:buNone/>
            </a:pPr>
            <a:endParaRPr lang="en-US" altLang="ja-JP" dirty="0">
              <a:latin typeface="Klee Medium" charset="-128"/>
              <a:ea typeface="Klee Medium" charset="-128"/>
              <a:cs typeface="Klee Medium" charset="-128"/>
            </a:endParaRPr>
          </a:p>
          <a:p>
            <a:pPr>
              <a:buNone/>
            </a:pP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３</a:t>
            </a:r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）本田さんの</a:t>
            </a: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　えいごの先生は　オーストラリアの　どちらからですか</a:t>
            </a:r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。</a:t>
            </a:r>
            <a:endParaRPr lang="en-US" altLang="ja-JP" dirty="0" smtClean="0">
              <a:latin typeface="Klee Medium" charset="-128"/>
              <a:ea typeface="Klee Medium" charset="-128"/>
              <a:cs typeface="Klee Medium" charset="-128"/>
            </a:endParaRPr>
          </a:p>
          <a:p>
            <a:pPr>
              <a:buNone/>
            </a:pPr>
            <a:endParaRPr lang="en-US" altLang="ja-JP" dirty="0">
              <a:latin typeface="Klee Medium" charset="-128"/>
              <a:ea typeface="Klee Medium" charset="-128"/>
              <a:cs typeface="Klee Medium" charset="-128"/>
            </a:endParaRPr>
          </a:p>
          <a:p>
            <a:pPr>
              <a:buNone/>
            </a:pP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４）ニューサウスウェールズ大学の　ちかくに　どんな　レストランや　カフェが　ありますか</a:t>
            </a:r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。</a:t>
            </a:r>
            <a:endParaRPr lang="en-US" altLang="ja-JP" dirty="0" smtClean="0">
              <a:latin typeface="Klee Medium" charset="-128"/>
              <a:ea typeface="Klee Medium" charset="-128"/>
              <a:cs typeface="Klee Medium" charset="-128"/>
            </a:endParaRPr>
          </a:p>
          <a:p>
            <a:pPr>
              <a:buNone/>
            </a:pPr>
            <a:endParaRPr lang="en-US" altLang="ja-JP" dirty="0">
              <a:latin typeface="Klee Medium" charset="-128"/>
              <a:ea typeface="Klee Medium" charset="-128"/>
              <a:cs typeface="Klee Medium" charset="-128"/>
            </a:endParaRPr>
          </a:p>
          <a:p>
            <a:pPr>
              <a:buNone/>
            </a:pP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５</a:t>
            </a:r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）しゅうまつは</a:t>
            </a: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　ともだちと　シティーに　</a:t>
            </a:r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出かけて、おいしいおさけを飲みました。</a:t>
            </a:r>
            <a:endParaRPr lang="en-US" dirty="0">
              <a:latin typeface="Klee Medium" charset="-128"/>
              <a:ea typeface="Klee Medium" charset="-128"/>
              <a:cs typeface="Klee Medium" charset="-128"/>
            </a:endParaRPr>
          </a:p>
          <a:p>
            <a:pPr>
              <a:buNone/>
            </a:pPr>
            <a:endParaRPr lang="en-AU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8986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dirty="0" smtClean="0">
                <a:latin typeface="Arial" charset="0"/>
                <a:ea typeface="ＭＳ Ｐゴシック" charset="0"/>
                <a:cs typeface="ＭＳ Ｐゴシック" charset="0"/>
              </a:rPr>
              <a:t>Lesson 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7　</a:t>
            </a:r>
            <a:r>
              <a:rPr lang="ja-JP" altLang="en-US" b="1" dirty="0">
                <a:latin typeface="Klee Demibold" charset="-128"/>
                <a:ea typeface="Klee Demibold" charset="-128"/>
                <a:cs typeface="Klee Demibold" charset="-128"/>
              </a:rPr>
              <a:t>だい</a:t>
            </a:r>
            <a:r>
              <a:rPr lang="en-US" altLang="ja-JP" b="1" dirty="0">
                <a:latin typeface="Klee Demibold" charset="-128"/>
                <a:ea typeface="Klee Demibold" charset="-128"/>
                <a:cs typeface="Klee Demibold" charset="-128"/>
              </a:rPr>
              <a:t>7</a:t>
            </a:r>
            <a:r>
              <a:rPr lang="ja-JP" altLang="en-US" b="1" dirty="0">
                <a:latin typeface="Klee Demibold" charset="-128"/>
                <a:ea typeface="Klee Demibold" charset="-128"/>
                <a:cs typeface="Klee Demibold" charset="-128"/>
              </a:rPr>
              <a:t>か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AU" altLang="ja-JP" dirty="0">
                <a:latin typeface="Arial" charset="0"/>
                <a:ea typeface="ＭＳ Ｐゴシック" charset="0"/>
                <a:cs typeface="ＭＳ Ｐゴシック" charset="0"/>
              </a:rPr>
              <a:t>	</a:t>
            </a:r>
            <a:r>
              <a:rPr lang="ja-JP" altLang="en-US" sz="3200" dirty="0">
                <a:latin typeface="Klee Medium" charset="-128"/>
                <a:ea typeface="Klee Medium" charset="-128"/>
                <a:cs typeface="Klee Medium" charset="-128"/>
              </a:rPr>
              <a:t>きょうかしょ　</a:t>
            </a:r>
            <a:r>
              <a:rPr lang="en-US" altLang="ja-JP" sz="3200" dirty="0" smtClean="0">
                <a:latin typeface="Klee Medium" charset="-128"/>
                <a:ea typeface="Klee Medium" charset="-128"/>
                <a:cs typeface="Klee Medium" charset="-128"/>
              </a:rPr>
              <a:t>p.168-169</a:t>
            </a:r>
            <a:endParaRPr lang="en-US" sz="32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11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305257"/>
          </a:xfrm>
        </p:spPr>
        <p:txBody>
          <a:bodyPr/>
          <a:lstStyle/>
          <a:p>
            <a:r>
              <a:rPr lang="ja-JP" altLang="en-US" b="1" dirty="0">
                <a:latin typeface="Klee Demibold" charset="-128"/>
                <a:ea typeface="Klee Demibold" charset="-128"/>
                <a:cs typeface="Klee Demibold" charset="-128"/>
              </a:rPr>
              <a:t>家族（かぞく）</a:t>
            </a:r>
            <a:r>
              <a:rPr lang="en-US" altLang="ja-JP" b="1" dirty="0" smtClean="0">
                <a:latin typeface="Klee Demibold" charset="-128"/>
                <a:ea typeface="Klee Demibold" charset="-128"/>
                <a:cs typeface="Klee Demibold" charset="-128"/>
              </a:rPr>
              <a:t>p184</a:t>
            </a:r>
            <a:endParaRPr lang="ja-JP" altLang="en-US" b="1" dirty="0">
              <a:latin typeface="Klee Demibold" charset="-128"/>
              <a:ea typeface="Klee Demibold" charset="-128"/>
              <a:cs typeface="Klee Demibold" charset="-128"/>
            </a:endParaRP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1566153" y="1789889"/>
            <a:ext cx="8949447" cy="4336275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ja-JP" sz="2800" b="1" dirty="0">
                <a:latin typeface="Klee Demibold" charset="-128"/>
                <a:ea typeface="Klee Demibold" charset="-128"/>
                <a:cs typeface="Klee Demibold" charset="-128"/>
              </a:rPr>
              <a:t>X</a:t>
            </a:r>
            <a:r>
              <a:rPr lang="ja-JP" altLang="en-US" sz="2800" b="1" dirty="0">
                <a:latin typeface="Klee Demibold" charset="-128"/>
                <a:ea typeface="Klee Demibold" charset="-128"/>
                <a:cs typeface="Klee Demibold" charset="-128"/>
              </a:rPr>
              <a:t>「</a:t>
            </a:r>
            <a:r>
              <a:rPr lang="en-US" altLang="ja-JP" sz="2800" b="1" dirty="0">
                <a:latin typeface="Klee Demibold" charset="-128"/>
                <a:ea typeface="Klee Demibold" charset="-128"/>
                <a:cs typeface="Klee Demibold" charset="-128"/>
              </a:rPr>
              <a:t>Y</a:t>
            </a:r>
            <a:r>
              <a:rPr lang="ja-JP" altLang="en-US" sz="2800" b="1" dirty="0">
                <a:solidFill>
                  <a:srgbClr val="0000FF"/>
                </a:solidFill>
                <a:latin typeface="Klee Demibold" charset="-128"/>
                <a:ea typeface="Klee Demibold" charset="-128"/>
                <a:cs typeface="Klee Demibold" charset="-128"/>
              </a:rPr>
              <a:t>さん</a:t>
            </a:r>
            <a:r>
              <a:rPr lang="ja-JP" altLang="en-US" sz="2800" b="1" dirty="0">
                <a:latin typeface="Klee Demibold" charset="-128"/>
                <a:ea typeface="Klee Demibold" charset="-128"/>
                <a:cs typeface="Klee Demibold" charset="-128"/>
              </a:rPr>
              <a:t>、</a:t>
            </a:r>
            <a:r>
              <a:rPr lang="en-US" altLang="ja-JP" sz="2800" b="1" dirty="0">
                <a:latin typeface="Klee Demibold" charset="-128"/>
                <a:ea typeface="Klee Demibold" charset="-128"/>
                <a:cs typeface="Klee Demibold" charset="-128"/>
              </a:rPr>
              <a:t>Y</a:t>
            </a:r>
            <a:r>
              <a:rPr lang="ja-JP" altLang="en-US" sz="2800" b="1" dirty="0">
                <a:solidFill>
                  <a:srgbClr val="0000FF"/>
                </a:solidFill>
                <a:latin typeface="Klee Demibold" charset="-128"/>
                <a:ea typeface="Klee Demibold" charset="-128"/>
                <a:cs typeface="Klee Demibold" charset="-128"/>
              </a:rPr>
              <a:t>さん</a:t>
            </a:r>
            <a:r>
              <a:rPr lang="ja-JP" altLang="en-US" sz="2800" b="1" dirty="0">
                <a:latin typeface="Klee Demibold" charset="-128"/>
                <a:ea typeface="Klee Demibold" charset="-128"/>
                <a:cs typeface="Klee Demibold" charset="-128"/>
              </a:rPr>
              <a:t>の　</a:t>
            </a:r>
            <a:r>
              <a:rPr lang="ja-JP" altLang="en-US" sz="2800" b="1" dirty="0">
                <a:solidFill>
                  <a:srgbClr val="0000FF"/>
                </a:solidFill>
                <a:latin typeface="Klee Demibold" charset="-128"/>
                <a:ea typeface="Klee Demibold" charset="-128"/>
                <a:cs typeface="Klee Demibold" charset="-128"/>
              </a:rPr>
              <a:t>おとうさん</a:t>
            </a:r>
            <a:r>
              <a:rPr lang="ja-JP" altLang="en-US" sz="2800" b="1" dirty="0">
                <a:solidFill>
                  <a:schemeClr val="tx2"/>
                </a:solidFill>
                <a:latin typeface="Klee Demibold" charset="-128"/>
                <a:ea typeface="Klee Demibold" charset="-128"/>
                <a:cs typeface="Klee Demibold" charset="-128"/>
              </a:rPr>
              <a:t>の</a:t>
            </a:r>
            <a:r>
              <a:rPr lang="ja-JP" altLang="en-US" sz="2800" b="1" dirty="0">
                <a:solidFill>
                  <a:srgbClr val="0000FF"/>
                </a:solidFill>
                <a:latin typeface="Klee Demibold" charset="-128"/>
                <a:ea typeface="Klee Demibold" charset="-128"/>
                <a:cs typeface="Klee Demibold" charset="-128"/>
              </a:rPr>
              <a:t>　お</a:t>
            </a:r>
            <a:r>
              <a:rPr lang="ja-JP" altLang="en-US" sz="2800" b="1" dirty="0">
                <a:solidFill>
                  <a:srgbClr val="000000"/>
                </a:solidFill>
                <a:latin typeface="Klee Demibold" charset="-128"/>
                <a:ea typeface="Klee Demibold" charset="-128"/>
                <a:cs typeface="Klee Demibold" charset="-128"/>
              </a:rPr>
              <a:t>なまえ</a:t>
            </a:r>
            <a:r>
              <a:rPr lang="ja-JP" altLang="en-US" sz="2800" b="1" dirty="0">
                <a:latin typeface="Klee Demibold" charset="-128"/>
                <a:ea typeface="Klee Demibold" charset="-128"/>
                <a:cs typeface="Klee Demibold" charset="-128"/>
              </a:rPr>
              <a:t>は？」</a:t>
            </a:r>
            <a:endParaRPr lang="en-US" altLang="ja-JP" sz="2800" b="1" dirty="0">
              <a:latin typeface="Klee Demibold" charset="-128"/>
              <a:ea typeface="Klee Demibold" charset="-128"/>
              <a:cs typeface="Klee Demibold" charset="-128"/>
            </a:endParaRPr>
          </a:p>
          <a:p>
            <a:pPr>
              <a:buFontTx/>
              <a:buNone/>
            </a:pPr>
            <a:r>
              <a:rPr lang="en-US" altLang="ja-JP" sz="2800" b="1" dirty="0">
                <a:latin typeface="Klee Demibold" charset="-128"/>
                <a:ea typeface="Klee Demibold" charset="-128"/>
                <a:cs typeface="Klee Demibold" charset="-128"/>
              </a:rPr>
              <a:t>Y</a:t>
            </a:r>
            <a:r>
              <a:rPr lang="ja-JP" altLang="en-US" sz="2800" b="1" dirty="0">
                <a:latin typeface="Klee Demibold" charset="-128"/>
                <a:ea typeface="Klee Demibold" charset="-128"/>
                <a:cs typeface="Klee Demibold" charset="-128"/>
              </a:rPr>
              <a:t>「</a:t>
            </a:r>
            <a:r>
              <a:rPr lang="ja-JP" altLang="en-US" sz="2800" b="1" dirty="0">
                <a:solidFill>
                  <a:srgbClr val="FF0000"/>
                </a:solidFill>
                <a:latin typeface="Klee Demibold" charset="-128"/>
                <a:ea typeface="Klee Demibold" charset="-128"/>
                <a:cs typeface="Klee Demibold" charset="-128"/>
              </a:rPr>
              <a:t>ちち</a:t>
            </a:r>
            <a:r>
              <a:rPr lang="ja-JP" altLang="en-US" sz="2800" b="1" dirty="0">
                <a:solidFill>
                  <a:srgbClr val="000000"/>
                </a:solidFill>
                <a:latin typeface="Klee Demibold" charset="-128"/>
                <a:ea typeface="Klee Demibold" charset="-128"/>
                <a:cs typeface="Klee Demibold" charset="-128"/>
              </a:rPr>
              <a:t>の</a:t>
            </a:r>
            <a:r>
              <a:rPr lang="ja-JP" altLang="en-US" sz="2800" b="1" dirty="0">
                <a:solidFill>
                  <a:srgbClr val="FF0000"/>
                </a:solidFill>
                <a:latin typeface="Klee Demibold" charset="-128"/>
                <a:ea typeface="Klee Demibold" charset="-128"/>
                <a:cs typeface="Klee Demibold" charset="-128"/>
              </a:rPr>
              <a:t>　</a:t>
            </a:r>
            <a:r>
              <a:rPr lang="ja-JP" altLang="en-US" sz="2800" b="1" dirty="0">
                <a:solidFill>
                  <a:srgbClr val="000000"/>
                </a:solidFill>
                <a:latin typeface="Klee Demibold" charset="-128"/>
                <a:ea typeface="Klee Demibold" charset="-128"/>
                <a:cs typeface="Klee Demibold" charset="-128"/>
              </a:rPr>
              <a:t>なまえ</a:t>
            </a:r>
            <a:r>
              <a:rPr lang="ja-JP" altLang="en-US" sz="2800" b="1" dirty="0">
                <a:latin typeface="Klee Demibold" charset="-128"/>
                <a:ea typeface="Klee Demibold" charset="-128"/>
                <a:cs typeface="Klee Demibold" charset="-128"/>
              </a:rPr>
              <a:t>は　ピーターです。</a:t>
            </a:r>
            <a:endParaRPr lang="en-US" altLang="ja-JP" sz="2800" b="1" dirty="0">
              <a:latin typeface="Klee Demibold" charset="-128"/>
              <a:ea typeface="Klee Demibold" charset="-128"/>
              <a:cs typeface="Klee Demibold" charset="-128"/>
            </a:endParaRPr>
          </a:p>
          <a:p>
            <a:pPr>
              <a:buFontTx/>
              <a:buNone/>
            </a:pPr>
            <a:r>
              <a:rPr lang="en-US" altLang="ja-JP" sz="2800" b="1" dirty="0">
                <a:latin typeface="Klee Demibold" charset="-128"/>
                <a:ea typeface="Klee Demibold" charset="-128"/>
                <a:cs typeface="Klee Demibold" charset="-128"/>
              </a:rPr>
              <a:t>X</a:t>
            </a:r>
            <a:r>
              <a:rPr lang="ja-JP" altLang="en-US" sz="2800" b="1" dirty="0">
                <a:latin typeface="Klee Demibold" charset="-128"/>
                <a:ea typeface="Klee Demibold" charset="-128"/>
                <a:cs typeface="Klee Demibold" charset="-128"/>
              </a:rPr>
              <a:t>「ピーター</a:t>
            </a:r>
            <a:r>
              <a:rPr lang="ja-JP" altLang="en-US" sz="2800" b="1" dirty="0">
                <a:solidFill>
                  <a:srgbClr val="0000FF"/>
                </a:solidFill>
                <a:latin typeface="Klee Demibold" charset="-128"/>
                <a:ea typeface="Klee Demibold" charset="-128"/>
                <a:cs typeface="Klee Demibold" charset="-128"/>
              </a:rPr>
              <a:t>さん</a:t>
            </a:r>
            <a:r>
              <a:rPr lang="ja-JP" altLang="en-US" sz="2800" b="1" dirty="0">
                <a:latin typeface="Klee Demibold" charset="-128"/>
                <a:ea typeface="Klee Demibold" charset="-128"/>
                <a:cs typeface="Klee Demibold" charset="-128"/>
              </a:rPr>
              <a:t>ですか。」</a:t>
            </a:r>
            <a:endParaRPr lang="en-US" altLang="ja-JP" sz="2800" b="1" dirty="0">
              <a:latin typeface="Klee Demibold" charset="-128"/>
              <a:ea typeface="Klee Demibold" charset="-128"/>
              <a:cs typeface="Klee Demibold" charset="-128"/>
            </a:endParaRPr>
          </a:p>
          <a:p>
            <a:pPr>
              <a:buFontTx/>
              <a:buNone/>
            </a:pPr>
            <a:r>
              <a:rPr lang="en-US" altLang="ja-JP" sz="2800" b="1" dirty="0">
                <a:latin typeface="Klee Demibold" charset="-128"/>
                <a:ea typeface="Klee Demibold" charset="-128"/>
                <a:cs typeface="Klee Demibold" charset="-128"/>
              </a:rPr>
              <a:t>Y</a:t>
            </a:r>
            <a:r>
              <a:rPr lang="ja-JP" altLang="en-US" sz="2800" b="1" dirty="0">
                <a:latin typeface="Klee Demibold" charset="-128"/>
                <a:ea typeface="Klee Demibold" charset="-128"/>
                <a:cs typeface="Klee Demibold" charset="-128"/>
              </a:rPr>
              <a:t>「はい。</a:t>
            </a:r>
            <a:r>
              <a:rPr lang="en-US" altLang="ja-JP" sz="2800" b="1" dirty="0">
                <a:latin typeface="Klee Demibold" charset="-128"/>
                <a:ea typeface="Klee Demibold" charset="-128"/>
                <a:cs typeface="Klee Demibold" charset="-128"/>
              </a:rPr>
              <a:t>X</a:t>
            </a:r>
            <a:r>
              <a:rPr lang="ja-JP" altLang="en-US" sz="2800" b="1" dirty="0">
                <a:solidFill>
                  <a:srgbClr val="0000FF"/>
                </a:solidFill>
                <a:latin typeface="Klee Demibold" charset="-128"/>
                <a:ea typeface="Klee Demibold" charset="-128"/>
                <a:cs typeface="Klee Demibold" charset="-128"/>
              </a:rPr>
              <a:t>さん</a:t>
            </a:r>
            <a:r>
              <a:rPr lang="ja-JP" altLang="en-US" sz="2800" b="1" dirty="0">
                <a:latin typeface="Klee Demibold" charset="-128"/>
                <a:ea typeface="Klee Demibold" charset="-128"/>
                <a:cs typeface="Klee Demibold" charset="-128"/>
              </a:rPr>
              <a:t>の　</a:t>
            </a:r>
            <a:r>
              <a:rPr lang="ja-JP" altLang="en-US" sz="2800" b="1" dirty="0">
                <a:solidFill>
                  <a:srgbClr val="0000FF"/>
                </a:solidFill>
                <a:latin typeface="Klee Demibold" charset="-128"/>
                <a:ea typeface="Klee Demibold" charset="-128"/>
                <a:cs typeface="Klee Demibold" charset="-128"/>
              </a:rPr>
              <a:t>おとうさん</a:t>
            </a:r>
            <a:r>
              <a:rPr lang="ja-JP" altLang="en-US" sz="2800" b="1" dirty="0">
                <a:solidFill>
                  <a:srgbClr val="000000"/>
                </a:solidFill>
                <a:latin typeface="Klee Demibold" charset="-128"/>
                <a:ea typeface="Klee Demibold" charset="-128"/>
                <a:cs typeface="Klee Demibold" charset="-128"/>
              </a:rPr>
              <a:t>の</a:t>
            </a:r>
            <a:r>
              <a:rPr lang="ja-JP" altLang="en-US" sz="2800" b="1" dirty="0">
                <a:solidFill>
                  <a:srgbClr val="0000FF"/>
                </a:solidFill>
                <a:latin typeface="Klee Demibold" charset="-128"/>
                <a:ea typeface="Klee Demibold" charset="-128"/>
                <a:cs typeface="Klee Demibold" charset="-128"/>
              </a:rPr>
              <a:t>　お</a:t>
            </a:r>
            <a:r>
              <a:rPr lang="ja-JP" altLang="en-US" sz="2800" b="1" dirty="0">
                <a:solidFill>
                  <a:srgbClr val="000000"/>
                </a:solidFill>
                <a:latin typeface="Klee Demibold" charset="-128"/>
                <a:ea typeface="Klee Demibold" charset="-128"/>
                <a:cs typeface="Klee Demibold" charset="-128"/>
              </a:rPr>
              <a:t>なまえ</a:t>
            </a:r>
            <a:r>
              <a:rPr lang="ja-JP" altLang="en-US" sz="2800" b="1" dirty="0">
                <a:latin typeface="Klee Demibold" charset="-128"/>
                <a:ea typeface="Klee Demibold" charset="-128"/>
                <a:cs typeface="Klee Demibold" charset="-128"/>
              </a:rPr>
              <a:t>は？」</a:t>
            </a:r>
            <a:endParaRPr lang="en-US" altLang="ja-JP" sz="2800" b="1" dirty="0">
              <a:latin typeface="Klee Demibold" charset="-128"/>
              <a:ea typeface="Klee Demibold" charset="-128"/>
              <a:cs typeface="Klee Demibold" charset="-128"/>
            </a:endParaRPr>
          </a:p>
          <a:p>
            <a:pPr>
              <a:buFontTx/>
              <a:buNone/>
            </a:pPr>
            <a:r>
              <a:rPr lang="en-US" altLang="ja-JP" sz="2800" b="1" dirty="0">
                <a:latin typeface="Klee Demibold" charset="-128"/>
                <a:ea typeface="Klee Demibold" charset="-128"/>
                <a:cs typeface="Klee Demibold" charset="-128"/>
              </a:rPr>
              <a:t>X</a:t>
            </a:r>
            <a:r>
              <a:rPr lang="ja-JP" altLang="en-US" sz="2800" b="1" dirty="0">
                <a:latin typeface="Klee Demibold" charset="-128"/>
                <a:ea typeface="Klee Demibold" charset="-128"/>
                <a:cs typeface="Klee Demibold" charset="-128"/>
              </a:rPr>
              <a:t>「</a:t>
            </a:r>
            <a:r>
              <a:rPr lang="ja-JP" altLang="en-US" sz="2800" b="1" dirty="0">
                <a:solidFill>
                  <a:srgbClr val="FF0000"/>
                </a:solidFill>
                <a:latin typeface="Klee Demibold" charset="-128"/>
                <a:ea typeface="Klee Demibold" charset="-128"/>
                <a:cs typeface="Klee Demibold" charset="-128"/>
              </a:rPr>
              <a:t>ちち</a:t>
            </a:r>
            <a:r>
              <a:rPr lang="ja-JP" altLang="en-US" sz="2800" b="1" dirty="0">
                <a:latin typeface="Klee Demibold" charset="-128"/>
                <a:ea typeface="Klee Demibold" charset="-128"/>
                <a:cs typeface="Klee Demibold" charset="-128"/>
              </a:rPr>
              <a:t>の　なまえは　ジェイコブです。」</a:t>
            </a:r>
            <a:endParaRPr lang="en-US" altLang="ja-JP" sz="2800" b="1" dirty="0">
              <a:latin typeface="Klee Demibold" charset="-128"/>
              <a:ea typeface="Klee Demibold" charset="-128"/>
              <a:cs typeface="Klee Demibold" charset="-128"/>
            </a:endParaRPr>
          </a:p>
          <a:p>
            <a:pPr>
              <a:buFontTx/>
              <a:buNone/>
            </a:pPr>
            <a:r>
              <a:rPr lang="en-US" altLang="ja-JP" sz="2800" b="1" dirty="0">
                <a:latin typeface="Klee Demibold" charset="-128"/>
                <a:ea typeface="Klee Demibold" charset="-128"/>
                <a:cs typeface="Klee Demibold" charset="-128"/>
              </a:rPr>
              <a:t>Y</a:t>
            </a:r>
            <a:r>
              <a:rPr lang="ja-JP" altLang="en-US" sz="2800" b="1" dirty="0">
                <a:latin typeface="Klee Demibold" charset="-128"/>
                <a:ea typeface="Klee Demibold" charset="-128"/>
                <a:cs typeface="Klee Demibold" charset="-128"/>
              </a:rPr>
              <a:t>「そうですか。ジェイコブ</a:t>
            </a:r>
            <a:r>
              <a:rPr lang="ja-JP" altLang="en-US" sz="2800" b="1" dirty="0">
                <a:solidFill>
                  <a:srgbClr val="0000FF"/>
                </a:solidFill>
                <a:latin typeface="Klee Demibold" charset="-128"/>
                <a:ea typeface="Klee Demibold" charset="-128"/>
                <a:cs typeface="Klee Demibold" charset="-128"/>
              </a:rPr>
              <a:t>さん</a:t>
            </a:r>
            <a:r>
              <a:rPr lang="ja-JP" altLang="en-US" sz="2800" b="1" dirty="0">
                <a:latin typeface="Klee Demibold" charset="-128"/>
                <a:ea typeface="Klee Demibold" charset="-128"/>
                <a:cs typeface="Klee Demibold" charset="-128"/>
              </a:rPr>
              <a:t>ですか。」</a:t>
            </a:r>
            <a:endParaRPr lang="en-US" altLang="ja-JP" sz="2800" b="1" dirty="0">
              <a:latin typeface="Klee Demibold" charset="-128"/>
              <a:ea typeface="Klee Demibold" charset="-128"/>
              <a:cs typeface="Klee Demibold" charset="-128"/>
            </a:endParaRPr>
          </a:p>
          <a:p>
            <a:pPr>
              <a:buFontTx/>
              <a:buNone/>
            </a:pPr>
            <a:r>
              <a:rPr lang="en-US" altLang="ja-JP" sz="2800" b="1" dirty="0">
                <a:latin typeface="Klee Demibold" charset="-128"/>
                <a:ea typeface="Klee Demibold" charset="-128"/>
                <a:cs typeface="Klee Demibold" charset="-128"/>
              </a:rPr>
              <a:t>X</a:t>
            </a:r>
            <a:r>
              <a:rPr lang="ja-JP" altLang="en-US" sz="2800" b="1" dirty="0">
                <a:latin typeface="Klee Demibold" charset="-128"/>
                <a:ea typeface="Klee Demibold" charset="-128"/>
                <a:cs typeface="Klee Demibold" charset="-128"/>
              </a:rPr>
              <a:t>「ええ。」</a:t>
            </a:r>
            <a:endParaRPr lang="en-US" altLang="ja-JP" sz="2800" b="1" dirty="0">
              <a:latin typeface="Klee Demibold" charset="-128"/>
              <a:ea typeface="Klee Demibold" charset="-128"/>
              <a:cs typeface="Klee Demibold" charset="-128"/>
            </a:endParaRPr>
          </a:p>
          <a:p>
            <a:pPr>
              <a:buFontTx/>
              <a:buNone/>
            </a:pPr>
            <a:r>
              <a:rPr lang="en-US" altLang="ja-JP" sz="2800" b="1" dirty="0">
                <a:solidFill>
                  <a:srgbClr val="008000"/>
                </a:solidFill>
                <a:latin typeface="Klee Demibold" charset="-128"/>
                <a:ea typeface="Klee Demibold" charset="-128"/>
                <a:cs typeface="Klee Demibold" charset="-128"/>
              </a:rPr>
              <a:t>Note: </a:t>
            </a:r>
            <a:r>
              <a:rPr lang="ja-JP" altLang="en-US" sz="2800" b="1" dirty="0">
                <a:solidFill>
                  <a:srgbClr val="008000"/>
                </a:solidFill>
                <a:latin typeface="Klee Demibold" charset="-128"/>
                <a:ea typeface="Klee Demibold" charset="-128"/>
                <a:cs typeface="Klee Demibold" charset="-128"/>
              </a:rPr>
              <a:t>ちちはいません</a:t>
            </a:r>
            <a:r>
              <a:rPr lang="ja-JP" altLang="en-US" sz="2800" b="1" dirty="0" smtClean="0">
                <a:solidFill>
                  <a:srgbClr val="008000"/>
                </a:solidFill>
                <a:latin typeface="Klee Demibold" charset="-128"/>
                <a:ea typeface="Klee Demibold" charset="-128"/>
                <a:cs typeface="Klee Demibold" charset="-128"/>
              </a:rPr>
              <a:t>。はは、おかあさん</a:t>
            </a:r>
            <a:endParaRPr lang="ja-JP" altLang="en-US" sz="2800" b="1" dirty="0">
              <a:solidFill>
                <a:srgbClr val="008000"/>
              </a:solidFill>
              <a:latin typeface="Klee Demibold" charset="-128"/>
              <a:ea typeface="Klee Demibold" charset="-128"/>
              <a:cs typeface="Klee Demibold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152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227436"/>
          </a:xfrm>
        </p:spPr>
        <p:txBody>
          <a:bodyPr>
            <a:normAutofit/>
          </a:bodyPr>
          <a:lstStyle/>
          <a:p>
            <a:r>
              <a:rPr kumimoji="1" lang="ja-JP" altLang="en-US" sz="4800" dirty="0">
                <a:latin typeface="Arial" charset="0"/>
                <a:ea typeface="ＭＳ Ｐゴシック" charset="0"/>
                <a:cs typeface="ＭＳ Ｐゴシック" charset="0"/>
              </a:rPr>
              <a:t>何人いますか。</a:t>
            </a:r>
          </a:p>
        </p:txBody>
      </p:sp>
      <p:pic>
        <p:nvPicPr>
          <p:cNvPr id="55298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2" b="3862"/>
          <a:stretch>
            <a:fillRect/>
          </a:stretch>
        </p:blipFill>
        <p:spPr>
          <a:xfrm>
            <a:off x="2057400" y="1524001"/>
            <a:ext cx="8229600" cy="4525963"/>
          </a:xfrm>
        </p:spPr>
      </p:pic>
      <p:sp>
        <p:nvSpPr>
          <p:cNvPr id="14" name="Oval 13"/>
          <p:cNvSpPr/>
          <p:nvPr/>
        </p:nvSpPr>
        <p:spPr>
          <a:xfrm>
            <a:off x="2209800" y="2438400"/>
            <a:ext cx="1219200" cy="3505200"/>
          </a:xfrm>
          <a:prstGeom prst="ellipse">
            <a:avLst/>
          </a:prstGeom>
          <a:solidFill>
            <a:srgbClr val="CCFFC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ja-JP" altLang="en-US" dirty="0">
                <a:solidFill>
                  <a:srgbClr val="000000"/>
                </a:solidFill>
              </a:rPr>
              <a:t>ひとり</a:t>
            </a:r>
            <a:endParaRPr kumimoji="1" lang="en-AU" altLang="ja-JP" dirty="0">
              <a:solidFill>
                <a:srgbClr val="000000"/>
              </a:solidFill>
            </a:endParaRPr>
          </a:p>
          <a:p>
            <a:pPr algn="ctr">
              <a:defRPr/>
            </a:pPr>
            <a:r>
              <a:rPr kumimoji="1" lang="ja-JP" altLang="en-US" dirty="0">
                <a:solidFill>
                  <a:srgbClr val="000000"/>
                </a:solidFill>
              </a:rPr>
              <a:t>一人</a:t>
            </a:r>
          </a:p>
        </p:txBody>
      </p:sp>
      <p:sp>
        <p:nvSpPr>
          <p:cNvPr id="15" name="Oval 14"/>
          <p:cNvSpPr/>
          <p:nvPr/>
        </p:nvSpPr>
        <p:spPr>
          <a:xfrm>
            <a:off x="3200400" y="2438400"/>
            <a:ext cx="1143000" cy="3505200"/>
          </a:xfrm>
          <a:prstGeom prst="ellipse">
            <a:avLst/>
          </a:prstGeom>
          <a:solidFill>
            <a:srgbClr val="CCFFC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ja-JP" altLang="en-US" dirty="0">
                <a:solidFill>
                  <a:srgbClr val="000000"/>
                </a:solidFill>
              </a:rPr>
              <a:t>ふたり</a:t>
            </a:r>
            <a:endParaRPr kumimoji="1" lang="en-AU" altLang="ja-JP" dirty="0">
              <a:solidFill>
                <a:srgbClr val="000000"/>
              </a:solidFill>
            </a:endParaRPr>
          </a:p>
          <a:p>
            <a:pPr algn="ctr">
              <a:defRPr/>
            </a:pPr>
            <a:r>
              <a:rPr kumimoji="1" lang="ja-JP" altLang="en-US" dirty="0">
                <a:solidFill>
                  <a:srgbClr val="000000"/>
                </a:solidFill>
              </a:rPr>
              <a:t>二人</a:t>
            </a:r>
          </a:p>
        </p:txBody>
      </p:sp>
      <p:sp>
        <p:nvSpPr>
          <p:cNvPr id="16" name="Oval 15"/>
          <p:cNvSpPr/>
          <p:nvPr/>
        </p:nvSpPr>
        <p:spPr>
          <a:xfrm>
            <a:off x="4191000" y="2438400"/>
            <a:ext cx="914400" cy="3505200"/>
          </a:xfrm>
          <a:prstGeom prst="ellipse">
            <a:avLst/>
          </a:prstGeom>
          <a:solidFill>
            <a:srgbClr val="CCFFC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ja-JP" altLang="en-US" dirty="0">
                <a:solidFill>
                  <a:srgbClr val="000000"/>
                </a:solidFill>
              </a:rPr>
              <a:t>さんにん</a:t>
            </a:r>
            <a:endParaRPr kumimoji="1" lang="en-AU" altLang="ja-JP" dirty="0">
              <a:solidFill>
                <a:srgbClr val="000000"/>
              </a:solidFill>
            </a:endParaRPr>
          </a:p>
          <a:p>
            <a:pPr algn="ctr">
              <a:defRPr/>
            </a:pPr>
            <a:r>
              <a:rPr kumimoji="1" lang="ja-JP" altLang="en-US" dirty="0">
                <a:solidFill>
                  <a:srgbClr val="000000"/>
                </a:solidFill>
              </a:rPr>
              <a:t>三人</a:t>
            </a:r>
          </a:p>
        </p:txBody>
      </p:sp>
      <p:sp>
        <p:nvSpPr>
          <p:cNvPr id="17" name="Oval 16"/>
          <p:cNvSpPr/>
          <p:nvPr/>
        </p:nvSpPr>
        <p:spPr>
          <a:xfrm>
            <a:off x="5029200" y="2438400"/>
            <a:ext cx="914400" cy="3505200"/>
          </a:xfrm>
          <a:prstGeom prst="ellipse">
            <a:avLst/>
          </a:prstGeom>
          <a:solidFill>
            <a:srgbClr val="CCFFC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ja-JP" altLang="en-US" dirty="0">
                <a:solidFill>
                  <a:srgbClr val="000000"/>
                </a:solidFill>
              </a:rPr>
              <a:t>よ</a:t>
            </a:r>
            <a:r>
              <a:rPr kumimoji="1" lang="en-AU" altLang="ja-JP" dirty="0">
                <a:solidFill>
                  <a:srgbClr val="000000"/>
                </a:solidFill>
              </a:rPr>
              <a:t/>
            </a:r>
            <a:br>
              <a:rPr kumimoji="1" lang="en-AU" altLang="ja-JP" dirty="0">
                <a:solidFill>
                  <a:srgbClr val="000000"/>
                </a:solidFill>
              </a:rPr>
            </a:br>
            <a:r>
              <a:rPr kumimoji="1" lang="ja-JP" altLang="en-US" dirty="0">
                <a:solidFill>
                  <a:srgbClr val="000000"/>
                </a:solidFill>
              </a:rPr>
              <a:t>にん</a:t>
            </a:r>
            <a:endParaRPr kumimoji="1" lang="en-AU" altLang="ja-JP" dirty="0">
              <a:solidFill>
                <a:srgbClr val="000000"/>
              </a:solidFill>
            </a:endParaRPr>
          </a:p>
          <a:p>
            <a:pPr algn="ctr">
              <a:defRPr/>
            </a:pPr>
            <a:r>
              <a:rPr kumimoji="1" lang="ja-JP" altLang="en-US" dirty="0">
                <a:solidFill>
                  <a:srgbClr val="000000"/>
                </a:solidFill>
              </a:rPr>
              <a:t>四人</a:t>
            </a:r>
          </a:p>
        </p:txBody>
      </p:sp>
      <p:sp>
        <p:nvSpPr>
          <p:cNvPr id="18" name="Oval 17"/>
          <p:cNvSpPr/>
          <p:nvPr/>
        </p:nvSpPr>
        <p:spPr>
          <a:xfrm>
            <a:off x="5943600" y="2438400"/>
            <a:ext cx="914400" cy="3505200"/>
          </a:xfrm>
          <a:prstGeom prst="ellipse">
            <a:avLst/>
          </a:prstGeom>
          <a:solidFill>
            <a:srgbClr val="CCFFC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ja-JP" altLang="en-US" dirty="0">
                <a:solidFill>
                  <a:srgbClr val="000000"/>
                </a:solidFill>
              </a:rPr>
              <a:t>ご</a:t>
            </a:r>
            <a:r>
              <a:rPr kumimoji="1" lang="en-AU" altLang="ja-JP" dirty="0">
                <a:solidFill>
                  <a:srgbClr val="000000"/>
                </a:solidFill>
              </a:rPr>
              <a:t/>
            </a:r>
            <a:br>
              <a:rPr kumimoji="1" lang="en-AU" altLang="ja-JP" dirty="0">
                <a:solidFill>
                  <a:srgbClr val="000000"/>
                </a:solidFill>
              </a:rPr>
            </a:br>
            <a:r>
              <a:rPr kumimoji="1" lang="ja-JP" altLang="en-US" dirty="0">
                <a:solidFill>
                  <a:srgbClr val="000000"/>
                </a:solidFill>
              </a:rPr>
              <a:t>にん</a:t>
            </a:r>
            <a:endParaRPr kumimoji="1" lang="en-AU" altLang="ja-JP" dirty="0">
              <a:solidFill>
                <a:srgbClr val="000000"/>
              </a:solidFill>
            </a:endParaRPr>
          </a:p>
          <a:p>
            <a:pPr algn="ctr">
              <a:defRPr/>
            </a:pPr>
            <a:r>
              <a:rPr kumimoji="1" lang="ja-JP" altLang="en-US" dirty="0">
                <a:solidFill>
                  <a:srgbClr val="000000"/>
                </a:solidFill>
              </a:rPr>
              <a:t>五人</a:t>
            </a:r>
          </a:p>
        </p:txBody>
      </p:sp>
      <p:sp>
        <p:nvSpPr>
          <p:cNvPr id="20" name="Oval 19"/>
          <p:cNvSpPr/>
          <p:nvPr/>
        </p:nvSpPr>
        <p:spPr>
          <a:xfrm>
            <a:off x="6781800" y="2438400"/>
            <a:ext cx="914400" cy="3505200"/>
          </a:xfrm>
          <a:prstGeom prst="ellipse">
            <a:avLst/>
          </a:prstGeom>
          <a:solidFill>
            <a:srgbClr val="CCFFC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ja-JP" altLang="en-US" dirty="0">
                <a:solidFill>
                  <a:srgbClr val="000000"/>
                </a:solidFill>
              </a:rPr>
              <a:t>ろくにん</a:t>
            </a:r>
            <a:endParaRPr kumimoji="1" lang="en-AU" altLang="ja-JP" dirty="0">
              <a:solidFill>
                <a:srgbClr val="000000"/>
              </a:solidFill>
            </a:endParaRPr>
          </a:p>
          <a:p>
            <a:pPr algn="ctr">
              <a:defRPr/>
            </a:pPr>
            <a:r>
              <a:rPr kumimoji="1" lang="ja-JP" altLang="en-US" dirty="0">
                <a:solidFill>
                  <a:srgbClr val="000000"/>
                </a:solidFill>
              </a:rPr>
              <a:t>六人</a:t>
            </a:r>
          </a:p>
        </p:txBody>
      </p:sp>
      <p:sp>
        <p:nvSpPr>
          <p:cNvPr id="21" name="Oval 20"/>
          <p:cNvSpPr/>
          <p:nvPr/>
        </p:nvSpPr>
        <p:spPr>
          <a:xfrm>
            <a:off x="7620000" y="2438400"/>
            <a:ext cx="914400" cy="3505200"/>
          </a:xfrm>
          <a:prstGeom prst="ellipse">
            <a:avLst/>
          </a:prstGeom>
          <a:solidFill>
            <a:srgbClr val="CCFFC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ja-JP" altLang="en-US" dirty="0">
                <a:solidFill>
                  <a:srgbClr val="000000"/>
                </a:solidFill>
              </a:rPr>
              <a:t>しちにん</a:t>
            </a:r>
            <a:endParaRPr kumimoji="1" lang="en-AU" altLang="ja-JP" dirty="0">
              <a:solidFill>
                <a:srgbClr val="000000"/>
              </a:solidFill>
            </a:endParaRPr>
          </a:p>
          <a:p>
            <a:pPr algn="ctr">
              <a:defRPr/>
            </a:pPr>
            <a:r>
              <a:rPr kumimoji="1" lang="ja-JP" altLang="en-US" dirty="0">
                <a:solidFill>
                  <a:srgbClr val="000000"/>
                </a:solidFill>
              </a:rPr>
              <a:t>七人</a:t>
            </a:r>
          </a:p>
        </p:txBody>
      </p:sp>
      <p:sp>
        <p:nvSpPr>
          <p:cNvPr id="22" name="Oval 21"/>
          <p:cNvSpPr/>
          <p:nvPr/>
        </p:nvSpPr>
        <p:spPr>
          <a:xfrm>
            <a:off x="8458200" y="2438400"/>
            <a:ext cx="914400" cy="3505200"/>
          </a:xfrm>
          <a:prstGeom prst="ellipse">
            <a:avLst/>
          </a:prstGeom>
          <a:solidFill>
            <a:srgbClr val="CCFFC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ja-JP" altLang="en-US" dirty="0">
                <a:solidFill>
                  <a:srgbClr val="000000"/>
                </a:solidFill>
              </a:rPr>
              <a:t>はちにん</a:t>
            </a:r>
            <a:endParaRPr kumimoji="1" lang="en-AU" altLang="ja-JP" dirty="0">
              <a:solidFill>
                <a:srgbClr val="000000"/>
              </a:solidFill>
            </a:endParaRPr>
          </a:p>
          <a:p>
            <a:pPr algn="ctr">
              <a:defRPr/>
            </a:pPr>
            <a:r>
              <a:rPr kumimoji="1" lang="ja-JP" altLang="en-US" dirty="0">
                <a:solidFill>
                  <a:srgbClr val="000000"/>
                </a:solidFill>
              </a:rPr>
              <a:t>八人</a:t>
            </a:r>
          </a:p>
        </p:txBody>
      </p:sp>
      <p:sp>
        <p:nvSpPr>
          <p:cNvPr id="23" name="Oval 22"/>
          <p:cNvSpPr/>
          <p:nvPr/>
        </p:nvSpPr>
        <p:spPr>
          <a:xfrm>
            <a:off x="9372600" y="2438400"/>
            <a:ext cx="914400" cy="3505200"/>
          </a:xfrm>
          <a:prstGeom prst="ellipse">
            <a:avLst/>
          </a:prstGeom>
          <a:solidFill>
            <a:srgbClr val="CCFFC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ja-JP" altLang="en-US" dirty="0">
                <a:solidFill>
                  <a:srgbClr val="000000"/>
                </a:solidFill>
              </a:rPr>
              <a:t>く</a:t>
            </a:r>
            <a:r>
              <a:rPr kumimoji="1" lang="en-AU" altLang="ja-JP" dirty="0">
                <a:solidFill>
                  <a:srgbClr val="000000"/>
                </a:solidFill>
              </a:rPr>
              <a:t>/</a:t>
            </a:r>
            <a:r>
              <a:rPr kumimoji="1" lang="ja-JP" altLang="en-US" sz="1400" dirty="0">
                <a:solidFill>
                  <a:srgbClr val="000000"/>
                </a:solidFill>
              </a:rPr>
              <a:t>きゅう</a:t>
            </a:r>
            <a:r>
              <a:rPr kumimoji="1" lang="en-AU" altLang="ja-JP" sz="1400" dirty="0">
                <a:solidFill>
                  <a:srgbClr val="000000"/>
                </a:solidFill>
              </a:rPr>
              <a:t/>
            </a:r>
            <a:br>
              <a:rPr kumimoji="1" lang="en-AU" altLang="ja-JP" sz="1400" dirty="0">
                <a:solidFill>
                  <a:srgbClr val="000000"/>
                </a:solidFill>
              </a:rPr>
            </a:br>
            <a:r>
              <a:rPr kumimoji="1" lang="ja-JP" altLang="en-US" dirty="0">
                <a:solidFill>
                  <a:srgbClr val="000000"/>
                </a:solidFill>
              </a:rPr>
              <a:t>にん</a:t>
            </a:r>
            <a:endParaRPr kumimoji="1" lang="en-AU" altLang="ja-JP" dirty="0">
              <a:solidFill>
                <a:srgbClr val="000000"/>
              </a:solidFill>
            </a:endParaRPr>
          </a:p>
          <a:p>
            <a:pPr algn="ctr">
              <a:defRPr/>
            </a:pPr>
            <a:r>
              <a:rPr kumimoji="1" lang="ja-JP" altLang="en-US" dirty="0">
                <a:solidFill>
                  <a:srgbClr val="000000"/>
                </a:solidFill>
              </a:rPr>
              <a:t>九人</a:t>
            </a:r>
          </a:p>
        </p:txBody>
      </p:sp>
    </p:spTree>
    <p:extLst>
      <p:ext uri="{BB962C8B-B14F-4D97-AF65-F5344CB8AC3E}">
        <p14:creationId xmlns:p14="http://schemas.microsoft.com/office/powerpoint/2010/main" val="171923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324713"/>
          </a:xfrm>
        </p:spPr>
        <p:txBody>
          <a:bodyPr>
            <a:normAutofit/>
          </a:bodyPr>
          <a:lstStyle/>
          <a:p>
            <a:r>
              <a:rPr kumimoji="1" lang="ja-JP" altLang="en-US" sz="4800" b="1" dirty="0" smtClean="0">
                <a:latin typeface="Klee Demibold" charset="-128"/>
                <a:ea typeface="Klee Demibold" charset="-128"/>
                <a:cs typeface="Klee Demibold" charset="-128"/>
              </a:rPr>
              <a:t>なんさい</a:t>
            </a:r>
            <a:r>
              <a:rPr kumimoji="1" lang="ja-JP" altLang="en-US" sz="4800" b="1" dirty="0">
                <a:latin typeface="Klee Demibold" charset="-128"/>
                <a:ea typeface="Klee Demibold" charset="-128"/>
                <a:cs typeface="Klee Demibold" charset="-128"/>
              </a:rPr>
              <a:t>ですか。おいくつですか。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09345"/>
            <a:ext cx="10058400" cy="4362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800" b="1" dirty="0" smtClean="0">
                <a:latin typeface="Klee Demibold" charset="-128"/>
                <a:ea typeface="Klee Demibold" charset="-128"/>
                <a:cs typeface="Klee Demibold" charset="-128"/>
              </a:rPr>
              <a:t>かおりさん、なんさい</a:t>
            </a:r>
            <a:r>
              <a:rPr kumimoji="1" lang="ja-JP" altLang="en-US" sz="2800" b="1" dirty="0">
                <a:latin typeface="Klee Demibold" charset="-128"/>
                <a:ea typeface="Klee Demibold" charset="-128"/>
                <a:cs typeface="Klee Demibold" charset="-128"/>
              </a:rPr>
              <a:t>ですか？</a:t>
            </a:r>
            <a:endParaRPr kumimoji="1" lang="en-AU" altLang="ja-JP" sz="2800" b="1" dirty="0">
              <a:latin typeface="Klee Demibold" charset="-128"/>
              <a:ea typeface="Klee Demibold" charset="-128"/>
              <a:cs typeface="Klee Demibold" charset="-128"/>
            </a:endParaRPr>
          </a:p>
          <a:p>
            <a:pPr marL="0" indent="0">
              <a:buNone/>
            </a:pPr>
            <a:r>
              <a:rPr kumimoji="1" lang="ja-JP" altLang="en-US" sz="2800" b="1" dirty="0">
                <a:latin typeface="Klee Demibold" charset="-128"/>
                <a:ea typeface="Klee Demibold" charset="-128"/>
                <a:cs typeface="Klee Demibold" charset="-128"/>
              </a:rPr>
              <a:t>え！？しつれいね！</a:t>
            </a:r>
            <a:endParaRPr kumimoji="1" lang="en-AU" altLang="ja-JP" sz="2800" b="1" dirty="0">
              <a:latin typeface="Klee Demibold" charset="-128"/>
              <a:ea typeface="Klee Demibold" charset="-128"/>
              <a:cs typeface="Klee Demibold" charset="-128"/>
            </a:endParaRPr>
          </a:p>
          <a:p>
            <a:pPr marL="0" indent="0">
              <a:buNone/>
            </a:pPr>
            <a:r>
              <a:rPr kumimoji="1" lang="ja-JP" altLang="en-US" sz="2800" b="1" dirty="0" smtClean="0">
                <a:latin typeface="Klee Demibold" charset="-128"/>
                <a:ea typeface="Klee Demibold" charset="-128"/>
                <a:cs typeface="Klee Demibold" charset="-128"/>
              </a:rPr>
              <a:t>かおりさん</a:t>
            </a:r>
            <a:r>
              <a:rPr kumimoji="1" lang="ja-JP" altLang="en-US" sz="2800" b="1" dirty="0">
                <a:latin typeface="Klee Demibold" charset="-128"/>
                <a:ea typeface="Klee Demibold" charset="-128"/>
                <a:cs typeface="Klee Demibold" charset="-128"/>
              </a:rPr>
              <a:t>、おいくつですか？</a:t>
            </a:r>
            <a:endParaRPr kumimoji="1" lang="en-AU" altLang="ja-JP" sz="2800" b="1" dirty="0">
              <a:latin typeface="Klee Demibold" charset="-128"/>
              <a:ea typeface="Klee Demibold" charset="-128"/>
              <a:cs typeface="Klee Demibold" charset="-128"/>
            </a:endParaRPr>
          </a:p>
          <a:p>
            <a:pPr marL="0" indent="0">
              <a:buNone/>
            </a:pPr>
            <a:r>
              <a:rPr kumimoji="1" lang="ja-JP" altLang="en-US" sz="2800" b="1" dirty="0">
                <a:latin typeface="Klee Demibold" charset="-128"/>
                <a:ea typeface="Klee Demibold" charset="-128"/>
                <a:cs typeface="Klee Demibold" charset="-128"/>
              </a:rPr>
              <a:t>え！？しつれいね！</a:t>
            </a:r>
            <a:endParaRPr kumimoji="1" lang="en-AU" altLang="ja-JP" sz="2800" b="1" dirty="0">
              <a:latin typeface="Klee Demibold" charset="-128"/>
              <a:ea typeface="Klee Demibold" charset="-128"/>
              <a:cs typeface="Klee Demibold" charset="-128"/>
            </a:endParaRPr>
          </a:p>
          <a:p>
            <a:pPr marL="0" indent="0">
              <a:buNone/>
            </a:pPr>
            <a:endParaRPr kumimoji="1" lang="en-AU" altLang="ja-JP" sz="2800" b="1" dirty="0">
              <a:latin typeface="Klee Demibold" charset="-128"/>
              <a:ea typeface="Klee Demibold" charset="-128"/>
              <a:cs typeface="Klee Demibold" charset="-128"/>
            </a:endParaRPr>
          </a:p>
          <a:p>
            <a:pPr marL="0" indent="0">
              <a:buNone/>
            </a:pPr>
            <a:r>
              <a:rPr kumimoji="1" lang="ja-JP" altLang="en-US" sz="2800" b="1" dirty="0" smtClean="0">
                <a:latin typeface="Klee Demibold" charset="-128"/>
                <a:ea typeface="Klee Demibold" charset="-128"/>
                <a:cs typeface="Klee Demibold" charset="-128"/>
              </a:rPr>
              <a:t>かおり</a:t>
            </a:r>
            <a:r>
              <a:rPr kumimoji="1" lang="ja-JP" altLang="en-US" sz="2800" b="1" dirty="0">
                <a:latin typeface="Klee Demibold" charset="-128"/>
                <a:ea typeface="Klee Demibold" charset="-128"/>
                <a:cs typeface="Klee Demibold" charset="-128"/>
              </a:rPr>
              <a:t>ちゃん、いくつ？</a:t>
            </a:r>
            <a:endParaRPr kumimoji="1" lang="en-AU" altLang="ja-JP" sz="2800" b="1" dirty="0">
              <a:latin typeface="Klee Demibold" charset="-128"/>
              <a:ea typeface="Klee Demibold" charset="-128"/>
              <a:cs typeface="Klee Demibold" charset="-128"/>
            </a:endParaRPr>
          </a:p>
          <a:p>
            <a:pPr marL="0" indent="0">
              <a:buNone/>
            </a:pPr>
            <a:r>
              <a:rPr kumimoji="1" lang="ja-JP" altLang="en-US" sz="2800" b="1" dirty="0">
                <a:latin typeface="Klee Demibold" charset="-128"/>
                <a:ea typeface="Klee Demibold" charset="-128"/>
                <a:cs typeface="Klee Demibold" charset="-128"/>
              </a:rPr>
              <a:t>四つ。</a:t>
            </a:r>
            <a:endParaRPr lang="ja-JP" altLang="en-US" sz="2800" b="1" dirty="0">
              <a:latin typeface="Klee Demibold" charset="-128"/>
              <a:ea typeface="Klee Demibold" charset="-128"/>
              <a:cs typeface="Klee Demibold" charset="-128"/>
            </a:endParaRPr>
          </a:p>
          <a:p>
            <a:pPr marL="0" indent="0">
              <a:buNone/>
            </a:pPr>
            <a:endParaRPr kumimoji="1" lang="en-AU" altLang="ja-JP" sz="2800" b="1" dirty="0">
              <a:latin typeface="Klee Demibold" charset="-128"/>
              <a:ea typeface="Klee Demibold" charset="-128"/>
              <a:cs typeface="Klee Demibold" charset="-128"/>
            </a:endParaRPr>
          </a:p>
        </p:txBody>
      </p:sp>
      <p:pic>
        <p:nvPicPr>
          <p:cNvPr id="5427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676401"/>
            <a:ext cx="2984500" cy="398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27500"/>
            <a:ext cx="2159000" cy="2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061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36549"/>
          </a:xfrm>
        </p:spPr>
        <p:txBody>
          <a:bodyPr/>
          <a:lstStyle/>
          <a:p>
            <a:r>
              <a:rPr kumimoji="1" lang="en-US" altLang="ja-JP" dirty="0" smtClean="0"/>
              <a:t>Verbs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8918" y="1319135"/>
            <a:ext cx="8557235" cy="5233246"/>
          </a:xfrm>
        </p:spPr>
        <p:txBody>
          <a:bodyPr>
            <a:noAutofit/>
          </a:bodyPr>
          <a:lstStyle/>
          <a:p>
            <a:r>
              <a:rPr kumimoji="1" lang="en-US" altLang="ja-JP" sz="3200" dirty="0" smtClean="0"/>
              <a:t>Verb types</a:t>
            </a:r>
          </a:p>
          <a:p>
            <a:pPr lvl="1"/>
            <a:r>
              <a:rPr kumimoji="1" lang="ja-JP" altLang="en-US" sz="3200" dirty="0" smtClean="0"/>
              <a:t>る</a:t>
            </a:r>
            <a:r>
              <a:rPr kumimoji="1" lang="en-US" altLang="ja-JP" sz="3200" dirty="0" smtClean="0"/>
              <a:t>verbs</a:t>
            </a:r>
          </a:p>
          <a:p>
            <a:pPr lvl="1"/>
            <a:r>
              <a:rPr kumimoji="1" lang="ja-JP" altLang="en-US" sz="3200" dirty="0" smtClean="0"/>
              <a:t>う</a:t>
            </a:r>
            <a:r>
              <a:rPr kumimoji="1" lang="en-US" altLang="ja-JP" sz="3200" dirty="0" smtClean="0"/>
              <a:t>verbs</a:t>
            </a:r>
          </a:p>
          <a:p>
            <a:pPr lvl="1"/>
            <a:r>
              <a:rPr kumimoji="1" lang="en-US" altLang="ja-JP" sz="3200" dirty="0" smtClean="0"/>
              <a:t>Irregular verbs</a:t>
            </a:r>
          </a:p>
          <a:p>
            <a:r>
              <a:rPr kumimoji="1" lang="en-US" altLang="ja-JP" sz="3200" dirty="0" smtClean="0"/>
              <a:t>How can you distinguish them?</a:t>
            </a:r>
          </a:p>
          <a:p>
            <a:pPr lvl="1"/>
            <a:r>
              <a:rPr kumimoji="1" lang="ja-JP" altLang="en-US" sz="3200" dirty="0" smtClean="0"/>
              <a:t>る</a:t>
            </a:r>
            <a:r>
              <a:rPr kumimoji="1" lang="en-US" altLang="ja-JP" sz="3200" dirty="0" smtClean="0"/>
              <a:t>verbs are:</a:t>
            </a:r>
          </a:p>
          <a:p>
            <a:pPr lvl="1"/>
            <a:r>
              <a:rPr kumimoji="1" lang="en-US" altLang="ja-JP" sz="3200" dirty="0" smtClean="0"/>
              <a:t>Short (</a:t>
            </a:r>
            <a:r>
              <a:rPr kumimoji="1" lang="ja-JP" altLang="en-US" sz="3200" dirty="0" smtClean="0">
                <a:latin typeface="Klee Medium" charset="-128"/>
                <a:ea typeface="Klee Medium" charset="-128"/>
                <a:cs typeface="Klee Medium" charset="-128"/>
              </a:rPr>
              <a:t>ねます</a:t>
            </a:r>
            <a:r>
              <a:rPr kumimoji="1" lang="ja-JP" altLang="en-US" sz="3200" dirty="0" smtClean="0"/>
              <a:t>）</a:t>
            </a:r>
            <a:endParaRPr kumimoji="1" lang="en-US" altLang="ja-JP" sz="3200" dirty="0" smtClean="0"/>
          </a:p>
          <a:p>
            <a:pPr lvl="1"/>
            <a:r>
              <a:rPr kumimoji="1" lang="en-US" altLang="ja-JP" sz="3200" dirty="0" smtClean="0"/>
              <a:t>-e</a:t>
            </a:r>
            <a:r>
              <a:rPr kumimoji="1" lang="ja-JP" altLang="en-US" sz="3200" dirty="0" smtClean="0">
                <a:latin typeface="Klee Medium" charset="-128"/>
                <a:ea typeface="Klee Medium" charset="-128"/>
                <a:cs typeface="Klee Medium" charset="-128"/>
              </a:rPr>
              <a:t>ます</a:t>
            </a:r>
            <a:r>
              <a:rPr kumimoji="1" lang="ja-JP" altLang="en-US" sz="3200" dirty="0" smtClean="0"/>
              <a:t>（</a:t>
            </a:r>
            <a:r>
              <a:rPr kumimoji="1" lang="ja-JP" altLang="en-US" sz="3200" dirty="0" smtClean="0">
                <a:latin typeface="Klee Medium" charset="-128"/>
                <a:ea typeface="Klee Medium" charset="-128"/>
                <a:cs typeface="Klee Medium" charset="-128"/>
              </a:rPr>
              <a:t>たべます</a:t>
            </a:r>
            <a:r>
              <a:rPr kumimoji="1" lang="ja-JP" altLang="en-US" sz="3200" dirty="0" smtClean="0"/>
              <a:t>）</a:t>
            </a:r>
            <a:endParaRPr kumimoji="1" lang="en-US" altLang="ja-JP" sz="3200" dirty="0" smtClean="0"/>
          </a:p>
          <a:p>
            <a:pPr lvl="1"/>
            <a:r>
              <a:rPr kumimoji="1" lang="en-US" altLang="ja-JP" sz="3200" dirty="0" smtClean="0"/>
              <a:t>Others</a:t>
            </a:r>
            <a:r>
              <a:rPr kumimoji="1" lang="ja-JP" altLang="en-US" sz="3200" dirty="0" smtClean="0"/>
              <a:t>（</a:t>
            </a:r>
            <a:r>
              <a:rPr kumimoji="1" lang="ja-JP" altLang="en-US" sz="3200" dirty="0" smtClean="0">
                <a:latin typeface="Klee Medium" charset="-128"/>
                <a:ea typeface="Klee Medium" charset="-128"/>
                <a:cs typeface="Klee Medium" charset="-128"/>
              </a:rPr>
              <a:t>おきます</a:t>
            </a:r>
            <a:r>
              <a:rPr kumimoji="1" lang="ja-JP" altLang="en-US" sz="3200" dirty="0" smtClean="0"/>
              <a:t>）</a:t>
            </a:r>
            <a:endParaRPr kumimoji="1" lang="en-US" altLang="ja-JP" sz="3200" dirty="0" smtClean="0"/>
          </a:p>
          <a:p>
            <a:pPr lvl="1"/>
            <a:r>
              <a:rPr kumimoji="1" lang="en-US" altLang="ja-JP" sz="3200" dirty="0" smtClean="0"/>
              <a:t>The rest are </a:t>
            </a:r>
            <a:r>
              <a:rPr kumimoji="1" lang="ja-JP" altLang="en-US" sz="3200" dirty="0" smtClean="0"/>
              <a:t>う</a:t>
            </a:r>
            <a:r>
              <a:rPr kumimoji="1" lang="en-US" altLang="ja-JP" sz="3200" dirty="0" smtClean="0"/>
              <a:t>verbs and Irregular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8148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848" y="484632"/>
            <a:ext cx="10058400" cy="96316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ja-JP" altLang="en-US" sz="3200" dirty="0">
                <a:solidFill>
                  <a:srgbClr val="FF0000"/>
                </a:solidFill>
              </a:rPr>
              <a:t>い／ち／り</a:t>
            </a:r>
            <a:r>
              <a:rPr lang="en-US" altLang="ja-JP" sz="3200" dirty="0">
                <a:solidFill>
                  <a:srgbClr val="FF0000"/>
                </a:solidFill>
              </a:rPr>
              <a:t>→</a:t>
            </a:r>
            <a:r>
              <a:rPr lang="ja-JP" altLang="en-US" sz="3200" dirty="0">
                <a:solidFill>
                  <a:srgbClr val="FF0000"/>
                </a:solidFill>
              </a:rPr>
              <a:t>って</a:t>
            </a:r>
            <a:r>
              <a:rPr lang="ja-JP" altLang="en-US" sz="3200" dirty="0"/>
              <a:t>、　</a:t>
            </a:r>
            <a:r>
              <a:rPr lang="ja-JP" altLang="en-US" sz="3200" dirty="0">
                <a:solidFill>
                  <a:srgbClr val="0000FF"/>
                </a:solidFill>
              </a:rPr>
              <a:t>み／び／に</a:t>
            </a:r>
            <a:r>
              <a:rPr lang="en-US" altLang="ja-JP" sz="3200" dirty="0">
                <a:solidFill>
                  <a:srgbClr val="0000FF"/>
                </a:solidFill>
              </a:rPr>
              <a:t>→</a:t>
            </a:r>
            <a:r>
              <a:rPr lang="ja-JP" altLang="en-US" sz="3200" dirty="0">
                <a:solidFill>
                  <a:srgbClr val="0000FF"/>
                </a:solidFill>
              </a:rPr>
              <a:t>んで</a:t>
            </a:r>
            <a:r>
              <a:rPr lang="ja-JP" altLang="en-US" sz="3200" dirty="0"/>
              <a:t>、　</a:t>
            </a:r>
            <a:r>
              <a:rPr lang="en-US" altLang="ja-JP" sz="3200" dirty="0"/>
              <a:t> </a:t>
            </a:r>
            <a:r>
              <a:rPr lang="ja-JP" altLang="en-US" sz="3200" dirty="0"/>
              <a:t>　　</a:t>
            </a:r>
            <a:r>
              <a:rPr lang="ja-JP" altLang="en-US" sz="3200" dirty="0">
                <a:solidFill>
                  <a:srgbClr val="008000"/>
                </a:solidFill>
              </a:rPr>
              <a:t>き</a:t>
            </a:r>
            <a:r>
              <a:rPr lang="en-US" altLang="ja-JP" sz="3200" dirty="0">
                <a:solidFill>
                  <a:srgbClr val="008000"/>
                </a:solidFill>
              </a:rPr>
              <a:t>→</a:t>
            </a:r>
            <a:r>
              <a:rPr lang="ja-JP" altLang="en-US" sz="3200" dirty="0">
                <a:solidFill>
                  <a:srgbClr val="008000"/>
                </a:solidFill>
              </a:rPr>
              <a:t>いて</a:t>
            </a:r>
            <a:r>
              <a:rPr lang="ja-JP" altLang="en-US" sz="3200" dirty="0"/>
              <a:t>、</a:t>
            </a:r>
            <a:r>
              <a:rPr lang="en-US" altLang="ja-JP" sz="3200" dirty="0"/>
              <a:t> </a:t>
            </a:r>
            <a:r>
              <a:rPr lang="ja-JP" altLang="en-US" sz="3200" dirty="0"/>
              <a:t>　</a:t>
            </a:r>
            <a:r>
              <a:rPr lang="ja-JP" altLang="en-US" sz="3200" dirty="0">
                <a:solidFill>
                  <a:srgbClr val="17B2FF"/>
                </a:solidFill>
              </a:rPr>
              <a:t>ぎ</a:t>
            </a:r>
            <a:r>
              <a:rPr lang="en-US" altLang="ja-JP" sz="3200" dirty="0">
                <a:solidFill>
                  <a:srgbClr val="17B2FF"/>
                </a:solidFill>
              </a:rPr>
              <a:t>→</a:t>
            </a:r>
            <a:r>
              <a:rPr lang="ja-JP" altLang="en-US" sz="3200" dirty="0">
                <a:solidFill>
                  <a:srgbClr val="17B2FF"/>
                </a:solidFill>
              </a:rPr>
              <a:t>いで</a:t>
            </a:r>
            <a:r>
              <a:rPr lang="ja-JP" altLang="en-US" sz="3200" dirty="0"/>
              <a:t>、</a:t>
            </a:r>
            <a:r>
              <a:rPr lang="en-US" altLang="ja-JP" sz="3200" dirty="0"/>
              <a:t>  </a:t>
            </a:r>
            <a:r>
              <a:rPr lang="ja-JP" altLang="en-US" sz="3200" dirty="0"/>
              <a:t>　</a:t>
            </a:r>
            <a:r>
              <a:rPr lang="ja-JP" altLang="en-US" sz="3200" dirty="0">
                <a:solidFill>
                  <a:srgbClr val="800080"/>
                </a:solidFill>
              </a:rPr>
              <a:t>し</a:t>
            </a:r>
            <a:r>
              <a:rPr lang="en-US" altLang="ja-JP" sz="3200" dirty="0">
                <a:solidFill>
                  <a:srgbClr val="800080"/>
                </a:solidFill>
              </a:rPr>
              <a:t>→</a:t>
            </a:r>
            <a:r>
              <a:rPr lang="ja-JP" altLang="en-US" sz="3200" dirty="0">
                <a:solidFill>
                  <a:srgbClr val="800080"/>
                </a:solidFill>
              </a:rPr>
              <a:t>して</a:t>
            </a:r>
            <a:endParaRPr lang="en-US" sz="3200" dirty="0">
              <a:solidFill>
                <a:srgbClr val="800080"/>
              </a:solidFill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447800"/>
            <a:ext cx="4038600" cy="5084414"/>
          </a:xfrm>
        </p:spPr>
        <p:txBody>
          <a:bodyPr>
            <a:normAutofit/>
          </a:bodyPr>
          <a:lstStyle/>
          <a:p>
            <a:pPr eaLnBrk="1" hangingPunct="1"/>
            <a:r>
              <a:rPr lang="ja-JP" altLang="en-US" sz="2400" dirty="0" smtClean="0"/>
              <a:t>あ</a:t>
            </a:r>
            <a:r>
              <a:rPr lang="ja-JP" altLang="en-US" sz="2400" dirty="0" smtClean="0">
                <a:solidFill>
                  <a:srgbClr val="FF0000"/>
                </a:solidFill>
              </a:rPr>
              <a:t>い</a:t>
            </a:r>
            <a:r>
              <a:rPr lang="ja-JP" altLang="en-US" sz="2400" dirty="0" smtClean="0"/>
              <a:t>ます</a:t>
            </a:r>
            <a:endParaRPr lang="en-US" altLang="ja-JP" sz="2400" dirty="0" smtClean="0"/>
          </a:p>
          <a:p>
            <a:pPr eaLnBrk="1" hangingPunct="1"/>
            <a:r>
              <a:rPr lang="ja-JP" altLang="en-US" sz="2400" dirty="0" smtClean="0"/>
              <a:t>あそ</a:t>
            </a:r>
            <a:r>
              <a:rPr lang="ja-JP" altLang="en-US" sz="2400" dirty="0" smtClean="0">
                <a:solidFill>
                  <a:srgbClr val="0000FF"/>
                </a:solidFill>
              </a:rPr>
              <a:t>び</a:t>
            </a:r>
            <a:r>
              <a:rPr lang="ja-JP" altLang="en-US" sz="2400" dirty="0" smtClean="0"/>
              <a:t>ます</a:t>
            </a:r>
            <a:endParaRPr lang="en-US" altLang="ja-JP" sz="2400" dirty="0" smtClean="0"/>
          </a:p>
          <a:p>
            <a:pPr eaLnBrk="1" hangingPunct="1"/>
            <a:r>
              <a:rPr lang="ja-JP" altLang="en-US" sz="2400" u="sng" dirty="0" smtClean="0"/>
              <a:t>みます</a:t>
            </a:r>
            <a:endParaRPr lang="en-US" altLang="ja-JP" sz="2400" u="sng" dirty="0" smtClean="0"/>
          </a:p>
          <a:p>
            <a:pPr eaLnBrk="1" hangingPunct="1"/>
            <a:r>
              <a:rPr lang="ja-JP" altLang="en-US" sz="2400" dirty="0" smtClean="0"/>
              <a:t>うた</a:t>
            </a:r>
            <a:r>
              <a:rPr lang="ja-JP" altLang="en-US" sz="2400" dirty="0" smtClean="0">
                <a:solidFill>
                  <a:srgbClr val="FF0000"/>
                </a:solidFill>
              </a:rPr>
              <a:t>い</a:t>
            </a:r>
            <a:r>
              <a:rPr lang="ja-JP" altLang="en-US" sz="2400" dirty="0" smtClean="0"/>
              <a:t>ます</a:t>
            </a:r>
            <a:endParaRPr lang="en-US" altLang="ja-JP" sz="2400" dirty="0" smtClean="0"/>
          </a:p>
          <a:p>
            <a:pPr eaLnBrk="1" hangingPunct="1"/>
            <a:r>
              <a:rPr lang="ja-JP" altLang="en-US" sz="2400" dirty="0" smtClean="0"/>
              <a:t>おわ</a:t>
            </a:r>
            <a:r>
              <a:rPr lang="ja-JP" altLang="en-US" sz="2400" dirty="0" smtClean="0">
                <a:solidFill>
                  <a:srgbClr val="FF0000"/>
                </a:solidFill>
              </a:rPr>
              <a:t>り</a:t>
            </a:r>
            <a:r>
              <a:rPr lang="ja-JP" altLang="en-US" sz="2400" dirty="0" smtClean="0"/>
              <a:t>ます</a:t>
            </a:r>
            <a:endParaRPr lang="en-US" altLang="ja-JP" sz="2400" dirty="0" smtClean="0"/>
          </a:p>
          <a:p>
            <a:pPr eaLnBrk="1" hangingPunct="1"/>
            <a:r>
              <a:rPr lang="ja-JP" altLang="en-US" sz="2400" dirty="0" smtClean="0"/>
              <a:t>かえ</a:t>
            </a:r>
            <a:r>
              <a:rPr lang="ja-JP" altLang="en-US" sz="2400" dirty="0" smtClean="0">
                <a:solidFill>
                  <a:srgbClr val="FF0000"/>
                </a:solidFill>
              </a:rPr>
              <a:t>り</a:t>
            </a:r>
            <a:r>
              <a:rPr lang="ja-JP" altLang="en-US" sz="2400" dirty="0" smtClean="0"/>
              <a:t>ます</a:t>
            </a:r>
            <a:endParaRPr lang="en-US" altLang="ja-JP" sz="2400" dirty="0" smtClean="0"/>
          </a:p>
          <a:p>
            <a:pPr eaLnBrk="1" hangingPunct="1"/>
            <a:r>
              <a:rPr lang="ja-JP" altLang="en-US" sz="2400" dirty="0" smtClean="0"/>
              <a:t>き</a:t>
            </a:r>
            <a:r>
              <a:rPr lang="ja-JP" altLang="en-US" sz="2400" dirty="0" smtClean="0">
                <a:solidFill>
                  <a:srgbClr val="008000"/>
                </a:solidFill>
              </a:rPr>
              <a:t>き</a:t>
            </a:r>
            <a:r>
              <a:rPr lang="ja-JP" altLang="en-US" sz="2400" dirty="0" smtClean="0"/>
              <a:t>ます</a:t>
            </a:r>
            <a:endParaRPr lang="en-US" altLang="ja-JP" sz="2400" dirty="0" smtClean="0"/>
          </a:p>
          <a:p>
            <a:pPr eaLnBrk="1" hangingPunct="1"/>
            <a:r>
              <a:rPr lang="ja-JP" altLang="en-US" sz="2400" dirty="0" smtClean="0"/>
              <a:t>と</a:t>
            </a:r>
            <a:r>
              <a:rPr lang="ja-JP" altLang="en-US" sz="2400" dirty="0" smtClean="0">
                <a:solidFill>
                  <a:srgbClr val="FF0000"/>
                </a:solidFill>
              </a:rPr>
              <a:t>り</a:t>
            </a:r>
            <a:r>
              <a:rPr lang="ja-JP" altLang="en-US" sz="2400" dirty="0" smtClean="0"/>
              <a:t>ます</a:t>
            </a:r>
            <a:endParaRPr lang="en-AU" altLang="ja-JP" sz="2400" dirty="0" smtClean="0"/>
          </a:p>
          <a:p>
            <a:pPr eaLnBrk="1" hangingPunct="1"/>
            <a:r>
              <a:rPr lang="ja-JP" altLang="en-US" sz="2400" u="sng" dirty="0" smtClean="0"/>
              <a:t>でかけます</a:t>
            </a:r>
            <a:endParaRPr lang="en-AU" altLang="ja-JP" sz="2400" u="sng" dirty="0" smtClean="0"/>
          </a:p>
          <a:p>
            <a:pPr eaLnBrk="1" hangingPunct="1"/>
            <a:r>
              <a:rPr lang="ja-JP" altLang="en-US" sz="2400" dirty="0" smtClean="0"/>
              <a:t>だ</a:t>
            </a:r>
            <a:r>
              <a:rPr lang="ja-JP" altLang="en-US" sz="2400" dirty="0" smtClean="0">
                <a:solidFill>
                  <a:srgbClr val="800080"/>
                </a:solidFill>
              </a:rPr>
              <a:t>し</a:t>
            </a:r>
            <a:r>
              <a:rPr lang="ja-JP" altLang="en-US" sz="2400" dirty="0" smtClean="0"/>
              <a:t>ます</a:t>
            </a:r>
            <a:endParaRPr lang="en-US" sz="2400" dirty="0" smtClean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096000" y="1447800"/>
            <a:ext cx="4038600" cy="5067920"/>
          </a:xfrm>
        </p:spPr>
        <p:txBody>
          <a:bodyPr>
            <a:normAutofit/>
          </a:bodyPr>
          <a:lstStyle/>
          <a:p>
            <a:pPr eaLnBrk="1" hangingPunct="1"/>
            <a:r>
              <a:rPr lang="ja-JP" altLang="en-US" sz="2400" dirty="0" smtClean="0">
                <a:solidFill>
                  <a:srgbClr val="F300EF"/>
                </a:solidFill>
              </a:rPr>
              <a:t>します</a:t>
            </a:r>
            <a:endParaRPr lang="en-US" altLang="ja-JP" sz="2400" dirty="0" smtClean="0">
              <a:solidFill>
                <a:srgbClr val="F300EF"/>
              </a:solidFill>
            </a:endParaRPr>
          </a:p>
          <a:p>
            <a:pPr eaLnBrk="1" hangingPunct="1"/>
            <a:r>
              <a:rPr lang="ja-JP" altLang="en-US" sz="2400" dirty="0" smtClean="0"/>
              <a:t>つく</a:t>
            </a:r>
            <a:r>
              <a:rPr lang="ja-JP" altLang="en-US" sz="2400" dirty="0" smtClean="0">
                <a:solidFill>
                  <a:srgbClr val="FF0000"/>
                </a:solidFill>
              </a:rPr>
              <a:t>り</a:t>
            </a:r>
            <a:r>
              <a:rPr lang="ja-JP" altLang="en-US" sz="2400" dirty="0" smtClean="0"/>
              <a:t>ます</a:t>
            </a:r>
            <a:endParaRPr lang="en-US" altLang="ja-JP" sz="2400" dirty="0" smtClean="0"/>
          </a:p>
          <a:p>
            <a:pPr eaLnBrk="1" hangingPunct="1"/>
            <a:r>
              <a:rPr lang="ja-JP" altLang="en-US" sz="2400" dirty="0" smtClean="0"/>
              <a:t>の</a:t>
            </a:r>
            <a:r>
              <a:rPr lang="ja-JP" altLang="en-US" sz="2400" dirty="0" smtClean="0">
                <a:solidFill>
                  <a:srgbClr val="0000FF"/>
                </a:solidFill>
              </a:rPr>
              <a:t>み</a:t>
            </a:r>
            <a:r>
              <a:rPr lang="ja-JP" altLang="en-US" sz="2400" dirty="0" smtClean="0"/>
              <a:t>ます</a:t>
            </a:r>
            <a:endParaRPr lang="en-US" altLang="ja-JP" sz="2400" dirty="0" smtClean="0"/>
          </a:p>
          <a:p>
            <a:pPr eaLnBrk="1" hangingPunct="1"/>
            <a:r>
              <a:rPr lang="ja-JP" altLang="en-US" sz="2400" dirty="0" smtClean="0"/>
              <a:t>の</a:t>
            </a:r>
            <a:r>
              <a:rPr lang="ja-JP" altLang="en-US" sz="2400" dirty="0" smtClean="0">
                <a:solidFill>
                  <a:srgbClr val="FF0000"/>
                </a:solidFill>
              </a:rPr>
              <a:t>り</a:t>
            </a:r>
            <a:r>
              <a:rPr lang="ja-JP" altLang="en-US" sz="2400" dirty="0" smtClean="0"/>
              <a:t>ます</a:t>
            </a:r>
            <a:endParaRPr lang="en-US" altLang="ja-JP" sz="2400" dirty="0" smtClean="0"/>
          </a:p>
          <a:p>
            <a:pPr eaLnBrk="1" hangingPunct="1"/>
            <a:r>
              <a:rPr lang="ja-JP" altLang="en-US" sz="2400" u="sng" dirty="0" smtClean="0"/>
              <a:t>たべます</a:t>
            </a:r>
            <a:endParaRPr lang="en-US" altLang="ja-JP" sz="2400" u="sng" dirty="0" smtClean="0"/>
          </a:p>
          <a:p>
            <a:pPr eaLnBrk="1" hangingPunct="1"/>
            <a:r>
              <a:rPr lang="ja-JP" altLang="en-US" sz="2400" dirty="0" smtClean="0"/>
              <a:t>ま</a:t>
            </a:r>
            <a:r>
              <a:rPr lang="ja-JP" altLang="en-US" sz="2400" dirty="0" smtClean="0">
                <a:solidFill>
                  <a:srgbClr val="FF0000"/>
                </a:solidFill>
              </a:rPr>
              <a:t>ち</a:t>
            </a:r>
            <a:r>
              <a:rPr lang="ja-JP" altLang="en-US" sz="2400" dirty="0" smtClean="0"/>
              <a:t>ます</a:t>
            </a:r>
            <a:endParaRPr lang="en-US" altLang="ja-JP" sz="2400" dirty="0" smtClean="0"/>
          </a:p>
          <a:p>
            <a:pPr eaLnBrk="1" hangingPunct="1"/>
            <a:r>
              <a:rPr lang="ja-JP" altLang="en-US" sz="2400" dirty="0" smtClean="0"/>
              <a:t>よ</a:t>
            </a:r>
            <a:r>
              <a:rPr lang="ja-JP" altLang="en-US" sz="2400" dirty="0" smtClean="0">
                <a:solidFill>
                  <a:srgbClr val="0000FF"/>
                </a:solidFill>
              </a:rPr>
              <a:t>み</a:t>
            </a:r>
            <a:r>
              <a:rPr lang="ja-JP" altLang="en-US" sz="2400" dirty="0" smtClean="0"/>
              <a:t>ます</a:t>
            </a:r>
            <a:endParaRPr lang="en-US" altLang="ja-JP" sz="2400" dirty="0" smtClean="0"/>
          </a:p>
          <a:p>
            <a:pPr eaLnBrk="1" hangingPunct="1"/>
            <a:r>
              <a:rPr lang="ja-JP" altLang="en-US" sz="2400" dirty="0" smtClean="0"/>
              <a:t>わか</a:t>
            </a:r>
            <a:r>
              <a:rPr lang="ja-JP" altLang="en-US" sz="2400" dirty="0" smtClean="0">
                <a:solidFill>
                  <a:srgbClr val="FF0000"/>
                </a:solidFill>
              </a:rPr>
              <a:t>り</a:t>
            </a:r>
            <a:r>
              <a:rPr lang="ja-JP" altLang="en-US" sz="2400" dirty="0" smtClean="0"/>
              <a:t>ます</a:t>
            </a:r>
            <a:endParaRPr lang="en-AU" altLang="ja-JP" sz="2400" dirty="0" smtClean="0"/>
          </a:p>
          <a:p>
            <a:pPr eaLnBrk="1" hangingPunct="1"/>
            <a:r>
              <a:rPr lang="ja-JP" altLang="en-US" sz="2400" dirty="0" smtClean="0"/>
              <a:t>はな</a:t>
            </a:r>
            <a:r>
              <a:rPr lang="ja-JP" altLang="en-US" sz="2400" dirty="0" smtClean="0">
                <a:solidFill>
                  <a:srgbClr val="800080"/>
                </a:solidFill>
              </a:rPr>
              <a:t>し</a:t>
            </a:r>
            <a:r>
              <a:rPr lang="ja-JP" altLang="en-US" sz="2400" dirty="0" smtClean="0"/>
              <a:t>ます</a:t>
            </a:r>
            <a:endParaRPr lang="en-AU" altLang="ja-JP" sz="2400" dirty="0" smtClean="0"/>
          </a:p>
          <a:p>
            <a:pPr eaLnBrk="1" hangingPunct="1"/>
            <a:r>
              <a:rPr lang="ja-JP" altLang="en-US" sz="2400" dirty="0" smtClean="0"/>
              <a:t>およ</a:t>
            </a:r>
            <a:r>
              <a:rPr lang="ja-JP" altLang="en-US" sz="2400" dirty="0" smtClean="0">
                <a:solidFill>
                  <a:srgbClr val="29B8FF"/>
                </a:solidFill>
              </a:rPr>
              <a:t>ぎ</a:t>
            </a:r>
            <a:r>
              <a:rPr lang="ja-JP" altLang="en-US" sz="2400" dirty="0" smtClean="0"/>
              <a:t>ます</a:t>
            </a:r>
            <a:endParaRPr lang="en-US" sz="2400" dirty="0" smtClean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4038600" y="1447800"/>
            <a:ext cx="1752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r>
              <a:rPr lang="ja-JP" altLang="en-US" sz="2400">
                <a:solidFill>
                  <a:schemeClr val="tx1"/>
                </a:solidFill>
                <a:latin typeface="Times New Roman" charset="0"/>
              </a:rPr>
              <a:t>あって</a:t>
            </a:r>
            <a:endParaRPr lang="en-US" sz="24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038600" y="1905000"/>
            <a:ext cx="1752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r>
              <a:rPr lang="ja-JP" altLang="en-US" sz="2400">
                <a:solidFill>
                  <a:schemeClr val="tx1"/>
                </a:solidFill>
                <a:latin typeface="Times New Roman" charset="0"/>
              </a:rPr>
              <a:t>あそんで</a:t>
            </a:r>
            <a:endParaRPr lang="en-US" sz="24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4038600" y="2438400"/>
            <a:ext cx="1752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r>
              <a:rPr lang="ja-JP" altLang="en-US" sz="2400">
                <a:solidFill>
                  <a:schemeClr val="tx1"/>
                </a:solidFill>
                <a:latin typeface="Times New Roman" charset="0"/>
              </a:rPr>
              <a:t>みて</a:t>
            </a:r>
            <a:endParaRPr lang="en-US" sz="24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4038600" y="2971800"/>
            <a:ext cx="1752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r>
              <a:rPr lang="ja-JP" altLang="en-US" sz="2400">
                <a:solidFill>
                  <a:schemeClr val="tx1"/>
                </a:solidFill>
                <a:latin typeface="Times New Roman" charset="0"/>
              </a:rPr>
              <a:t>うたって</a:t>
            </a:r>
            <a:endParaRPr lang="en-US" sz="24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4038600" y="3505200"/>
            <a:ext cx="1752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r>
              <a:rPr lang="ja-JP" altLang="en-US" sz="2400">
                <a:solidFill>
                  <a:schemeClr val="tx1"/>
                </a:solidFill>
                <a:latin typeface="Times New Roman" charset="0"/>
              </a:rPr>
              <a:t>おわって</a:t>
            </a:r>
            <a:endParaRPr lang="en-US" sz="24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4038600" y="4038600"/>
            <a:ext cx="1752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r>
              <a:rPr lang="ja-JP" altLang="en-US" sz="2400">
                <a:solidFill>
                  <a:schemeClr val="tx1"/>
                </a:solidFill>
                <a:latin typeface="Times New Roman" charset="0"/>
              </a:rPr>
              <a:t>かえって</a:t>
            </a:r>
            <a:endParaRPr lang="en-US" sz="24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4038600" y="4572000"/>
            <a:ext cx="1752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r>
              <a:rPr lang="ja-JP" altLang="en-US" sz="2400">
                <a:solidFill>
                  <a:schemeClr val="tx1"/>
                </a:solidFill>
                <a:latin typeface="Times New Roman" charset="0"/>
              </a:rPr>
              <a:t>きいて</a:t>
            </a:r>
            <a:endParaRPr lang="en-US" sz="24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038600" y="5029200"/>
            <a:ext cx="1752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r>
              <a:rPr lang="ja-JP" altLang="en-US" sz="2400">
                <a:solidFill>
                  <a:schemeClr val="tx1"/>
                </a:solidFill>
                <a:latin typeface="Times New Roman" charset="0"/>
              </a:rPr>
              <a:t>とって</a:t>
            </a:r>
            <a:endParaRPr lang="en-US" sz="24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038600" y="5486400"/>
            <a:ext cx="1752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r>
              <a:rPr lang="ja-JP" altLang="en-US" sz="2400">
                <a:solidFill>
                  <a:schemeClr val="tx1"/>
                </a:solidFill>
                <a:latin typeface="Times New Roman" charset="0"/>
              </a:rPr>
              <a:t>でかけて</a:t>
            </a:r>
            <a:endParaRPr lang="en-US" sz="24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4038600" y="6019800"/>
            <a:ext cx="1752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r>
              <a:rPr lang="ja-JP" altLang="en-US" sz="2400">
                <a:solidFill>
                  <a:schemeClr val="tx1"/>
                </a:solidFill>
                <a:latin typeface="Times New Roman" charset="0"/>
              </a:rPr>
              <a:t>だして</a:t>
            </a:r>
            <a:endParaRPr lang="en-US" sz="24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8382000" y="1447800"/>
            <a:ext cx="1752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r>
              <a:rPr lang="ja-JP" altLang="en-US" sz="2400">
                <a:solidFill>
                  <a:schemeClr val="tx1"/>
                </a:solidFill>
                <a:latin typeface="Times New Roman" charset="0"/>
              </a:rPr>
              <a:t>して</a:t>
            </a:r>
            <a:endParaRPr lang="en-US" sz="24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8382000" y="1981200"/>
            <a:ext cx="1752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r>
              <a:rPr lang="ja-JP" altLang="en-US" sz="2400">
                <a:solidFill>
                  <a:schemeClr val="tx1"/>
                </a:solidFill>
                <a:latin typeface="Times New Roman" charset="0"/>
              </a:rPr>
              <a:t>つくって</a:t>
            </a:r>
            <a:endParaRPr lang="en-US" sz="24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8382000" y="2438400"/>
            <a:ext cx="1752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r>
              <a:rPr lang="ja-JP" altLang="en-US" sz="2400">
                <a:solidFill>
                  <a:schemeClr val="tx1"/>
                </a:solidFill>
                <a:latin typeface="Times New Roman" charset="0"/>
              </a:rPr>
              <a:t>のんで</a:t>
            </a:r>
            <a:endParaRPr lang="en-US" sz="24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8382000" y="2971800"/>
            <a:ext cx="1752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r>
              <a:rPr lang="ja-JP" altLang="en-US" sz="2400">
                <a:solidFill>
                  <a:schemeClr val="tx1"/>
                </a:solidFill>
                <a:latin typeface="Times New Roman" charset="0"/>
              </a:rPr>
              <a:t>のって</a:t>
            </a:r>
            <a:endParaRPr lang="en-US" sz="24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8382000" y="3505200"/>
            <a:ext cx="1752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r>
              <a:rPr lang="ja-JP" altLang="en-US" sz="2400">
                <a:solidFill>
                  <a:schemeClr val="tx1"/>
                </a:solidFill>
                <a:latin typeface="Times New Roman" charset="0"/>
              </a:rPr>
              <a:t>たべて</a:t>
            </a:r>
            <a:endParaRPr lang="en-US" sz="24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8382000" y="4038600"/>
            <a:ext cx="1752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r>
              <a:rPr lang="ja-JP" altLang="en-US" sz="2400">
                <a:solidFill>
                  <a:schemeClr val="tx1"/>
                </a:solidFill>
                <a:latin typeface="Times New Roman" charset="0"/>
              </a:rPr>
              <a:t>まって</a:t>
            </a:r>
            <a:endParaRPr lang="en-US" sz="24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8382000" y="4572000"/>
            <a:ext cx="1752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r>
              <a:rPr lang="ja-JP" altLang="en-US" sz="2400">
                <a:solidFill>
                  <a:schemeClr val="tx1"/>
                </a:solidFill>
                <a:latin typeface="Times New Roman" charset="0"/>
              </a:rPr>
              <a:t>よんで</a:t>
            </a:r>
            <a:endParaRPr lang="en-US" sz="24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8382000" y="5029200"/>
            <a:ext cx="1752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r>
              <a:rPr lang="ja-JP" altLang="en-US" sz="2400">
                <a:solidFill>
                  <a:schemeClr val="tx1"/>
                </a:solidFill>
                <a:latin typeface="Times New Roman" charset="0"/>
              </a:rPr>
              <a:t>わかって</a:t>
            </a:r>
            <a:endParaRPr lang="en-US" sz="24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8382000" y="5486400"/>
            <a:ext cx="1752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r>
              <a:rPr lang="ja-JP" altLang="en-US" sz="2400">
                <a:solidFill>
                  <a:schemeClr val="tx1"/>
                </a:solidFill>
                <a:latin typeface="Times New Roman" charset="0"/>
              </a:rPr>
              <a:t>はなして</a:t>
            </a:r>
            <a:endParaRPr lang="en-US" sz="24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8382000" y="6019800"/>
            <a:ext cx="1752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r>
              <a:rPr lang="ja-JP" altLang="en-US" sz="2400">
                <a:solidFill>
                  <a:schemeClr val="tx1"/>
                </a:solidFill>
                <a:latin typeface="Times New Roman" charset="0"/>
              </a:rPr>
              <a:t>およいで</a:t>
            </a:r>
            <a:endParaRPr lang="en-US" sz="24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8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848" y="484632"/>
            <a:ext cx="10058400" cy="111070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ja-JP" sz="4800" b="1" dirty="0">
                <a:latin typeface="Klee Demibold" charset="-128"/>
                <a:ea typeface="Klee Demibold" charset="-128"/>
                <a:cs typeface="Klee Demibold" charset="-128"/>
              </a:rPr>
              <a:t>〜</a:t>
            </a:r>
            <a:r>
              <a:rPr lang="ja-JP" altLang="en-US" sz="4800" b="1" dirty="0">
                <a:latin typeface="Klee Demibold" charset="-128"/>
                <a:ea typeface="Klee Demibold" charset="-128"/>
                <a:cs typeface="Klee Demibold" charset="-128"/>
              </a:rPr>
              <a:t>ています</a:t>
            </a:r>
            <a:r>
              <a:rPr lang="en-US" altLang="ja-JP" sz="4800" b="1" dirty="0">
                <a:latin typeface="Klee Demibold" charset="-128"/>
                <a:ea typeface="Klee Demibold" charset="-128"/>
                <a:cs typeface="Klee Demibold" charset="-128"/>
              </a:rPr>
              <a:t> resultant state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1069848" y="1595336"/>
            <a:ext cx="10058400" cy="4576864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ja-JP" sz="2400" b="1" dirty="0">
                <a:latin typeface="Klee Demibold" charset="-128"/>
                <a:ea typeface="Klee Demibold" charset="-128"/>
                <a:cs typeface="Klee Demibold" charset="-128"/>
              </a:rPr>
              <a:t>(Instantaneous) action verbs </a:t>
            </a:r>
          </a:p>
          <a:p>
            <a:pPr eaLnBrk="1" hangingPunct="1">
              <a:lnSpc>
                <a:spcPct val="90000"/>
              </a:lnSpc>
            </a:pPr>
            <a:r>
              <a:rPr lang="ja-JP" altLang="en-US" sz="2400" b="1" dirty="0">
                <a:latin typeface="Klee Demibold" charset="-128"/>
                <a:ea typeface="Klee Demibold" charset="-128"/>
                <a:cs typeface="Klee Demibold" charset="-128"/>
              </a:rPr>
              <a:t>て</a:t>
            </a:r>
            <a:r>
              <a:rPr lang="en-US" altLang="ja-JP" sz="2400" b="1" dirty="0">
                <a:latin typeface="Klee Demibold" charset="-128"/>
                <a:ea typeface="Klee Demibold" charset="-128"/>
                <a:cs typeface="Klee Demibold" charset="-128"/>
              </a:rPr>
              <a:t> form + </a:t>
            </a:r>
            <a:r>
              <a:rPr lang="ja-JP" altLang="en-US" sz="2400" b="1" dirty="0">
                <a:latin typeface="Klee Demibold" charset="-128"/>
                <a:ea typeface="Klee Demibold" charset="-128"/>
                <a:cs typeface="Klee Demibold" charset="-128"/>
              </a:rPr>
              <a:t>います</a:t>
            </a:r>
            <a:endParaRPr lang="en-US" altLang="ja-JP" sz="2400" b="1" dirty="0">
              <a:latin typeface="Klee Demibold" charset="-128"/>
              <a:ea typeface="Klee Demibold" charset="-128"/>
              <a:cs typeface="Klee Demibold" charset="-128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ja-JP" altLang="en-US" sz="2400" b="1" dirty="0">
                <a:latin typeface="Klee Demibold" charset="-128"/>
                <a:ea typeface="Klee Demibold" charset="-128"/>
                <a:cs typeface="Klee Demibold" charset="-128"/>
              </a:rPr>
              <a:t>けっこんする＝</a:t>
            </a:r>
            <a:r>
              <a:rPr lang="en-US" altLang="ja-JP" sz="2400" b="1" dirty="0">
                <a:latin typeface="Klee Demibold" charset="-128"/>
                <a:ea typeface="Klee Demibold" charset="-128"/>
                <a:cs typeface="Klee Demibold" charset="-128"/>
              </a:rPr>
              <a:t>to get married: action verb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ja-JP" altLang="en-US" sz="2400" b="1" dirty="0">
                <a:latin typeface="Klee Demibold" charset="-128"/>
                <a:ea typeface="Klee Demibold" charset="-128"/>
                <a:cs typeface="Klee Demibold" charset="-128"/>
              </a:rPr>
              <a:t>けっこんします</a:t>
            </a:r>
            <a:endParaRPr lang="en-US" altLang="ja-JP" sz="2400" b="1" dirty="0">
              <a:latin typeface="Klee Demibold" charset="-128"/>
              <a:ea typeface="Klee Demibold" charset="-128"/>
              <a:cs typeface="Klee Demibold" charset="-128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ja-JP" altLang="en-US" sz="2400" b="1" dirty="0">
                <a:latin typeface="Klee Demibold" charset="-128"/>
                <a:ea typeface="Klee Demibold" charset="-128"/>
                <a:cs typeface="Klee Demibold" charset="-128"/>
              </a:rPr>
              <a:t>けっこんして</a:t>
            </a:r>
            <a:r>
              <a:rPr lang="en-US" altLang="ja-JP" sz="2400" b="1" dirty="0">
                <a:latin typeface="Klee Demibold" charset="-128"/>
                <a:ea typeface="Klee Demibold" charset="-128"/>
                <a:cs typeface="Klee Demibold" charset="-128"/>
              </a:rPr>
              <a:t>+</a:t>
            </a:r>
            <a:r>
              <a:rPr lang="ja-JP" altLang="en-US" sz="2400" b="1" dirty="0">
                <a:latin typeface="Klee Demibold" charset="-128"/>
                <a:ea typeface="Klee Demibold" charset="-128"/>
                <a:cs typeface="Klee Demibold" charset="-128"/>
              </a:rPr>
              <a:t>います</a:t>
            </a:r>
            <a:endParaRPr lang="en-US" altLang="ja-JP" sz="2400" b="1" dirty="0">
              <a:latin typeface="Klee Demibold" charset="-128"/>
              <a:ea typeface="Klee Demibold" charset="-128"/>
              <a:cs typeface="Klee Demibold" charset="-128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ja-JP" sz="2400" b="1" dirty="0">
              <a:latin typeface="Klee Demibold" charset="-128"/>
              <a:ea typeface="Klee Demibold" charset="-128"/>
              <a:cs typeface="Klee Demibold" charset="-128"/>
            </a:endParaRPr>
          </a:p>
          <a:p>
            <a:pPr lvl="4" eaLnBrk="1" hangingPunct="1">
              <a:lnSpc>
                <a:spcPct val="90000"/>
              </a:lnSpc>
              <a:buFontTx/>
              <a:buNone/>
            </a:pPr>
            <a:r>
              <a:rPr lang="ja-JP" altLang="en-US" sz="2400" b="1" dirty="0">
                <a:latin typeface="Klee Demibold" charset="-128"/>
                <a:ea typeface="Klee Demibold" charset="-128"/>
                <a:cs typeface="Klee Demibold" charset="-128"/>
              </a:rPr>
              <a:t>四月</a:t>
            </a:r>
            <a:r>
              <a:rPr lang="en-US" altLang="ja-JP" sz="2400" b="1" dirty="0">
                <a:latin typeface="Klee Demibold" charset="-128"/>
                <a:ea typeface="Klee Demibold" charset="-128"/>
                <a:cs typeface="Klee Demibold" charset="-128"/>
              </a:rPr>
              <a:t> </a:t>
            </a:r>
            <a:r>
              <a:rPr lang="ja-JP" altLang="en-US" sz="2400" b="1" dirty="0">
                <a:latin typeface="Klee Demibold" charset="-128"/>
                <a:ea typeface="Klee Demibold" charset="-128"/>
                <a:cs typeface="Klee Demibold" charset="-128"/>
              </a:rPr>
              <a:t>に　けっこんしました。</a:t>
            </a:r>
            <a:endParaRPr lang="en-US" altLang="ja-JP" sz="2400" b="1" dirty="0">
              <a:latin typeface="Klee Demibold" charset="-128"/>
              <a:ea typeface="Klee Demibold" charset="-128"/>
              <a:cs typeface="Klee Demibold" charset="-128"/>
            </a:endParaRPr>
          </a:p>
          <a:p>
            <a:pPr lvl="4" eaLnBrk="1" hangingPunct="1">
              <a:lnSpc>
                <a:spcPct val="90000"/>
              </a:lnSpc>
              <a:buFontTx/>
              <a:buNone/>
            </a:pPr>
            <a:r>
              <a:rPr lang="en-US" altLang="ja-JP" sz="2400" b="1" dirty="0">
                <a:latin typeface="Klee Demibold" charset="-128"/>
                <a:ea typeface="Klee Demibold" charset="-128"/>
                <a:cs typeface="Klee Demibold" charset="-128"/>
              </a:rPr>
              <a:t>April in  (I) got married….as a result</a:t>
            </a:r>
          </a:p>
          <a:p>
            <a:pPr lvl="4" eaLnBrk="1" hangingPunct="1">
              <a:lnSpc>
                <a:spcPct val="90000"/>
              </a:lnSpc>
              <a:buFontTx/>
              <a:buNone/>
            </a:pPr>
            <a:r>
              <a:rPr lang="ja-JP" altLang="en-US" sz="2400" b="1" dirty="0">
                <a:latin typeface="Klee Demibold" charset="-128"/>
                <a:ea typeface="Klee Demibold" charset="-128"/>
                <a:cs typeface="Klee Demibold" charset="-128"/>
              </a:rPr>
              <a:t>けっこん</a:t>
            </a:r>
            <a:r>
              <a:rPr lang="ja-JP" altLang="en-US" sz="2400" b="1" dirty="0">
                <a:solidFill>
                  <a:srgbClr val="0000FF"/>
                </a:solidFill>
                <a:latin typeface="Klee Demibold" charset="-128"/>
                <a:ea typeface="Klee Demibold" charset="-128"/>
                <a:cs typeface="Klee Demibold" charset="-128"/>
              </a:rPr>
              <a:t>しています。</a:t>
            </a:r>
            <a:endParaRPr lang="en-US" altLang="ja-JP" sz="2400" b="1" dirty="0">
              <a:solidFill>
                <a:srgbClr val="0000FF"/>
              </a:solidFill>
              <a:latin typeface="Klee Demibold" charset="-128"/>
              <a:ea typeface="Klee Demibold" charset="-128"/>
              <a:cs typeface="Klee Demibold" charset="-128"/>
            </a:endParaRPr>
          </a:p>
          <a:p>
            <a:pPr lvl="4" eaLnBrk="1" hangingPunct="1">
              <a:lnSpc>
                <a:spcPct val="90000"/>
              </a:lnSpc>
              <a:buFontTx/>
              <a:buNone/>
            </a:pPr>
            <a:r>
              <a:rPr lang="en-US" altLang="ja-JP" sz="2400" b="1" dirty="0">
                <a:latin typeface="Klee Demibold" charset="-128"/>
                <a:ea typeface="Klee Demibold" charset="-128"/>
                <a:cs typeface="Klee Demibold" charset="-128"/>
              </a:rPr>
              <a:t>(I) am married (now). </a:t>
            </a:r>
            <a:r>
              <a:rPr lang="en-US" altLang="ja-JP" sz="2400" b="1" dirty="0">
                <a:solidFill>
                  <a:srgbClr val="0000FF"/>
                </a:solidFill>
                <a:latin typeface="Klee Demibold" charset="-128"/>
                <a:ea typeface="Klee Demibold" charset="-128"/>
                <a:cs typeface="Klee Demibold" charset="-128"/>
              </a:rPr>
              <a:t>Resultant state</a:t>
            </a:r>
          </a:p>
        </p:txBody>
      </p:sp>
    </p:spTree>
    <p:extLst>
      <p:ext uri="{BB962C8B-B14F-4D97-AF65-F5344CB8AC3E}">
        <p14:creationId xmlns:p14="http://schemas.microsoft.com/office/powerpoint/2010/main" val="210609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400" dirty="0">
                <a:latin typeface="Klee Demibold" charset="-128"/>
                <a:ea typeface="Klee Demibold" charset="-128"/>
                <a:cs typeface="Klee Demibold" charset="-128"/>
              </a:rPr>
              <a:t>〜</a:t>
            </a:r>
            <a:r>
              <a:rPr lang="ja-JP" altLang="en-US" sz="4400" dirty="0">
                <a:latin typeface="Klee Demibold" charset="-128"/>
                <a:ea typeface="Klee Demibold" charset="-128"/>
                <a:cs typeface="Klee Demibold" charset="-128"/>
              </a:rPr>
              <a:t>ています</a:t>
            </a:r>
            <a:r>
              <a:rPr lang="en-US" altLang="ja-JP" sz="4400" dirty="0">
                <a:latin typeface="Klee Demibold" charset="-128"/>
                <a:ea typeface="Klee Demibold" charset="-128"/>
                <a:cs typeface="Klee Demibold" charset="-128"/>
              </a:rPr>
              <a:t> resultant state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Klee Medium" charset="-128"/>
                <a:ea typeface="Klee Medium" charset="-128"/>
                <a:cs typeface="Klee Medium" charset="-128"/>
              </a:rPr>
              <a:t>ちちは　ホンコンに　</a:t>
            </a:r>
            <a:r>
              <a:rPr lang="en-US" sz="2800" dirty="0" smtClean="0">
                <a:solidFill>
                  <a:srgbClr val="FF0000"/>
                </a:solidFill>
                <a:latin typeface="Klee Medium" charset="-128"/>
                <a:ea typeface="Klee Medium" charset="-128"/>
                <a:cs typeface="Klee Medium" charset="-128"/>
              </a:rPr>
              <a:t>すんで</a:t>
            </a:r>
            <a:r>
              <a:rPr lang="en-US" sz="2800" dirty="0" smtClean="0">
                <a:latin typeface="Klee Medium" charset="-128"/>
                <a:ea typeface="Klee Medium" charset="-128"/>
                <a:cs typeface="Klee Medium" charset="-128"/>
              </a:rPr>
              <a:t>います。</a:t>
            </a:r>
          </a:p>
          <a:p>
            <a:endParaRPr lang="en-US" sz="2800" dirty="0">
              <a:latin typeface="Klee Medium" charset="-128"/>
              <a:ea typeface="Klee Medium" charset="-128"/>
              <a:cs typeface="Klee Medium" charset="-128"/>
            </a:endParaRPr>
          </a:p>
          <a:p>
            <a:r>
              <a:rPr lang="en-US" sz="2800" dirty="0" smtClean="0">
                <a:latin typeface="Klee Medium" charset="-128"/>
                <a:ea typeface="Klee Medium" charset="-128"/>
                <a:cs typeface="Klee Medium" charset="-128"/>
              </a:rPr>
              <a:t>ははは　びょういんに　</a:t>
            </a:r>
            <a:r>
              <a:rPr lang="en-US" sz="2800" dirty="0" smtClean="0">
                <a:solidFill>
                  <a:srgbClr val="FF0000"/>
                </a:solidFill>
                <a:latin typeface="Klee Medium" charset="-128"/>
                <a:ea typeface="Klee Medium" charset="-128"/>
                <a:cs typeface="Klee Medium" charset="-128"/>
              </a:rPr>
              <a:t>つとめて</a:t>
            </a:r>
            <a:r>
              <a:rPr lang="en-US" sz="2800" dirty="0" smtClean="0">
                <a:latin typeface="Klee Medium" charset="-128"/>
                <a:ea typeface="Klee Medium" charset="-128"/>
                <a:cs typeface="Klee Medium" charset="-128"/>
              </a:rPr>
              <a:t>います。</a:t>
            </a:r>
          </a:p>
          <a:p>
            <a:endParaRPr lang="en-US" sz="2800" dirty="0">
              <a:latin typeface="Klee Medium" charset="-128"/>
              <a:ea typeface="Klee Medium" charset="-128"/>
              <a:cs typeface="Klee Medium" charset="-128"/>
            </a:endParaRPr>
          </a:p>
          <a:p>
            <a:r>
              <a:rPr lang="en-US" sz="2800" dirty="0" smtClean="0">
                <a:latin typeface="Klee Medium" charset="-128"/>
                <a:ea typeface="Klee Medium" charset="-128"/>
                <a:cs typeface="Klee Medium" charset="-128"/>
              </a:rPr>
              <a:t>先生は　めがねを　</a:t>
            </a:r>
            <a:r>
              <a:rPr lang="en-US" sz="2800" dirty="0" smtClean="0">
                <a:solidFill>
                  <a:srgbClr val="FF0000"/>
                </a:solidFill>
                <a:latin typeface="Klee Medium" charset="-128"/>
                <a:ea typeface="Klee Medium" charset="-128"/>
                <a:cs typeface="Klee Medium" charset="-128"/>
              </a:rPr>
              <a:t>かけて</a:t>
            </a:r>
            <a:r>
              <a:rPr lang="en-US" sz="2800" dirty="0" smtClean="0">
                <a:latin typeface="Klee Medium" charset="-128"/>
                <a:ea typeface="Klee Medium" charset="-128"/>
                <a:cs typeface="Klee Medium" charset="-128"/>
              </a:rPr>
              <a:t>います。</a:t>
            </a:r>
          </a:p>
        </p:txBody>
      </p:sp>
    </p:spTree>
    <p:extLst>
      <p:ext uri="{BB962C8B-B14F-4D97-AF65-F5344CB8AC3E}">
        <p14:creationId xmlns:p14="http://schemas.microsoft.com/office/powerpoint/2010/main" val="10746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848" y="484632"/>
            <a:ext cx="10058400" cy="112043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ja-JP" sz="4000" dirty="0">
                <a:latin typeface="Arial" charset="0"/>
                <a:ea typeface="ＭＳ Ｐゴシック" charset="0"/>
                <a:cs typeface="ＭＳ Ｐゴシック" charset="0"/>
              </a:rPr>
              <a:t>Action verbs</a:t>
            </a:r>
            <a:r>
              <a:rPr lang="ja-JP" altLang="en-US" sz="4000" dirty="0">
                <a:latin typeface="Arial" charset="0"/>
                <a:ea typeface="ＭＳ Ｐゴシック" charset="0"/>
                <a:cs typeface="ＭＳ Ｐゴシック" charset="0"/>
              </a:rPr>
              <a:t>？？？？</a:t>
            </a:r>
            <a:endParaRPr lang="en-US" altLang="ja-JP" sz="40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789889" y="2093976"/>
            <a:ext cx="7201711" cy="387978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ja-JP" sz="2800" b="1" dirty="0">
                <a:latin typeface="Klee Demibold" charset="-128"/>
                <a:ea typeface="Klee Demibold" charset="-128"/>
                <a:cs typeface="Klee Demibold" charset="-128"/>
              </a:rPr>
              <a:t>To gain weight</a:t>
            </a:r>
          </a:p>
          <a:p>
            <a:pPr eaLnBrk="1" hangingPunct="1">
              <a:buFontTx/>
              <a:buNone/>
            </a:pPr>
            <a:r>
              <a:rPr lang="ja-JP" altLang="en-US" sz="2800" b="1" dirty="0">
                <a:solidFill>
                  <a:schemeClr val="hlink"/>
                </a:solidFill>
                <a:latin typeface="Klee Demibold" charset="-128"/>
                <a:ea typeface="Klee Demibold" charset="-128"/>
                <a:cs typeface="Klee Demibold" charset="-128"/>
              </a:rPr>
              <a:t>ふとる　ふとります　ふとって</a:t>
            </a:r>
            <a:endParaRPr lang="en-US" altLang="ja-JP" sz="2800" b="1" dirty="0">
              <a:latin typeface="Klee Demibold" charset="-128"/>
              <a:ea typeface="Klee Demibold" charset="-128"/>
              <a:cs typeface="Klee Demibold" charset="-128"/>
            </a:endParaRPr>
          </a:p>
          <a:p>
            <a:pPr eaLnBrk="1" hangingPunct="1">
              <a:buFontTx/>
              <a:buNone/>
            </a:pPr>
            <a:r>
              <a:rPr lang="ja-JP" altLang="en-US" sz="2800" b="1" dirty="0">
                <a:latin typeface="Klee Demibold" charset="-128"/>
                <a:ea typeface="Klee Demibold" charset="-128"/>
                <a:cs typeface="Klee Demibold" charset="-128"/>
              </a:rPr>
              <a:t>　　このねこは　</a:t>
            </a:r>
            <a:r>
              <a:rPr lang="ja-JP" altLang="en-US" sz="2800" b="1" dirty="0">
                <a:solidFill>
                  <a:srgbClr val="0000FF"/>
                </a:solidFill>
                <a:latin typeface="Klee Demibold" charset="-128"/>
                <a:ea typeface="Klee Demibold" charset="-128"/>
                <a:cs typeface="Klee Demibold" charset="-128"/>
              </a:rPr>
              <a:t>ふとっています。</a:t>
            </a:r>
            <a:endParaRPr lang="en-US" altLang="ja-JP" sz="2800" b="1" dirty="0">
              <a:solidFill>
                <a:srgbClr val="0000FF"/>
              </a:solidFill>
              <a:latin typeface="Klee Demibold" charset="-128"/>
              <a:ea typeface="Klee Demibold" charset="-128"/>
              <a:cs typeface="Klee Demibold" charset="-128"/>
            </a:endParaRPr>
          </a:p>
          <a:p>
            <a:pPr eaLnBrk="1" hangingPunct="1">
              <a:buFontTx/>
              <a:buNone/>
            </a:pPr>
            <a:endParaRPr lang="en-US" altLang="ja-JP" sz="2800" b="1" dirty="0">
              <a:latin typeface="Klee Demibold" charset="-128"/>
              <a:ea typeface="Klee Demibold" charset="-128"/>
              <a:cs typeface="Klee Demibold" charset="-128"/>
            </a:endParaRPr>
          </a:p>
          <a:p>
            <a:pPr eaLnBrk="1" hangingPunct="1"/>
            <a:r>
              <a:rPr lang="en-US" altLang="ja-JP" sz="2800" b="1" dirty="0">
                <a:latin typeface="Klee Demibold" charset="-128"/>
                <a:ea typeface="Klee Demibold" charset="-128"/>
                <a:cs typeface="Klee Demibold" charset="-128"/>
              </a:rPr>
              <a:t>To lose weight</a:t>
            </a:r>
          </a:p>
          <a:p>
            <a:pPr eaLnBrk="1" hangingPunct="1">
              <a:buFontTx/>
              <a:buNone/>
            </a:pPr>
            <a:r>
              <a:rPr lang="ja-JP" altLang="en-US" sz="2800" b="1" dirty="0">
                <a:solidFill>
                  <a:schemeClr val="hlink"/>
                </a:solidFill>
                <a:latin typeface="Klee Demibold" charset="-128"/>
                <a:ea typeface="Klee Demibold" charset="-128"/>
                <a:cs typeface="Klee Demibold" charset="-128"/>
              </a:rPr>
              <a:t>やせる　やせます　やせて</a:t>
            </a:r>
            <a:endParaRPr lang="en-US" altLang="ja-JP" sz="2800" b="1" dirty="0">
              <a:latin typeface="Klee Demibold" charset="-128"/>
              <a:ea typeface="Klee Demibold" charset="-128"/>
              <a:cs typeface="Klee Demibold" charset="-128"/>
            </a:endParaRPr>
          </a:p>
          <a:p>
            <a:pPr eaLnBrk="1" hangingPunct="1">
              <a:buFontTx/>
              <a:buNone/>
            </a:pPr>
            <a:r>
              <a:rPr lang="ja-JP" altLang="en-US" sz="2800" b="1" dirty="0">
                <a:latin typeface="Klee Demibold" charset="-128"/>
                <a:ea typeface="Klee Demibold" charset="-128"/>
                <a:cs typeface="Klee Demibold" charset="-128"/>
              </a:rPr>
              <a:t>　　ファッションモデルは　</a:t>
            </a:r>
            <a:r>
              <a:rPr lang="ja-JP" altLang="en-US" sz="2800" b="1" dirty="0">
                <a:solidFill>
                  <a:srgbClr val="0000FF"/>
                </a:solidFill>
                <a:latin typeface="Klee Demibold" charset="-128"/>
                <a:ea typeface="Klee Demibold" charset="-128"/>
                <a:cs typeface="Klee Demibold" charset="-128"/>
              </a:rPr>
              <a:t>やせています。</a:t>
            </a:r>
          </a:p>
        </p:txBody>
      </p:sp>
      <p:sp>
        <p:nvSpPr>
          <p:cNvPr id="46084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5867400" y="304800"/>
            <a:ext cx="4800600" cy="6324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2100" dirty="0">
                <a:latin typeface="Arial" charset="0"/>
                <a:ea typeface="ＭＳ Ｐゴシック" charset="0"/>
                <a:cs typeface="ＭＳ Ｐゴシック" charset="0"/>
              </a:rPr>
              <a:t>　　</a:t>
            </a:r>
            <a:endParaRPr lang="en-US" altLang="ja-JP" sz="21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Tx/>
              <a:buNone/>
            </a:pPr>
            <a:endParaRPr lang="en-US" altLang="ja-JP" sz="21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39" y="2006464"/>
            <a:ext cx="2705355" cy="168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6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b="1" dirty="0">
                <a:latin typeface="Klee Demibold" charset="-128"/>
                <a:ea typeface="Klee Demibold" charset="-128"/>
                <a:cs typeface="Klee Demibold" charset="-128"/>
              </a:rPr>
              <a:t>今日のこうぎ</a:t>
            </a:r>
          </a:p>
        </p:txBody>
      </p:sp>
      <p:sp>
        <p:nvSpPr>
          <p:cNvPr id="18435" name="Rectangle 1027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おしらせ</a:t>
            </a:r>
            <a:endParaRPr lang="en-US" altLang="ja-JP" dirty="0" smtClean="0"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/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日本のニュース</a:t>
            </a:r>
            <a:endParaRPr lang="en-US" altLang="ja-JP" dirty="0"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/>
            <a:r>
              <a:rPr lang="en-US" altLang="ja-JP" dirty="0" smtClean="0">
                <a:latin typeface="Klee Medium" charset="-128"/>
                <a:ea typeface="Klee Medium" charset="-128"/>
                <a:cs typeface="Klee Medium" charset="-128"/>
              </a:rPr>
              <a:t>Know </a:t>
            </a:r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日本語</a:t>
            </a:r>
            <a:r>
              <a:rPr lang="en-US" altLang="ja-JP" dirty="0" smtClean="0">
                <a:latin typeface="Klee Medium" charset="-128"/>
                <a:ea typeface="Klee Medium" charset="-128"/>
                <a:cs typeface="Klee Medium" charset="-128"/>
              </a:rPr>
              <a:t>1B </a:t>
            </a:r>
          </a:p>
          <a:p>
            <a:pPr eaLnBrk="1" hangingPunct="1"/>
            <a:r>
              <a:rPr lang="en-US" altLang="ja-JP" dirty="0" smtClean="0">
                <a:latin typeface="Klee Medium" charset="-128"/>
                <a:ea typeface="Klee Medium" charset="-128"/>
                <a:cs typeface="Klee Medium" charset="-128"/>
              </a:rPr>
              <a:t>Review </a:t>
            </a: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日本語</a:t>
            </a:r>
            <a:r>
              <a:rPr lang="en-US" altLang="ja-JP" dirty="0">
                <a:latin typeface="Klee Medium" charset="-128"/>
                <a:ea typeface="Klee Medium" charset="-128"/>
                <a:cs typeface="Klee Medium" charset="-128"/>
              </a:rPr>
              <a:t>1A</a:t>
            </a:r>
          </a:p>
          <a:p>
            <a:pPr eaLnBrk="1" hangingPunct="1"/>
            <a:r>
              <a:rPr lang="en-US" altLang="ja-JP" dirty="0">
                <a:latin typeface="Klee Medium" charset="-128"/>
                <a:ea typeface="Klee Medium" charset="-128"/>
                <a:cs typeface="Klee Medium" charset="-128"/>
              </a:rPr>
              <a:t>Greet </a:t>
            </a: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ともだち　</a:t>
            </a:r>
            <a:r>
              <a:rPr lang="en-US" altLang="ja-JP" dirty="0">
                <a:latin typeface="Klee Medium" charset="-128"/>
                <a:ea typeface="Klee Medium" charset="-128"/>
                <a:cs typeface="Klee Medium" charset="-128"/>
              </a:rPr>
              <a:t>Make </a:t>
            </a: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あたらしいともだち</a:t>
            </a:r>
            <a:endParaRPr lang="en-US" altLang="ja-JP" dirty="0"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/>
            <a:r>
              <a:rPr lang="en-US" altLang="ja-JP" dirty="0" smtClean="0">
                <a:latin typeface="Klee Medium" charset="-128"/>
                <a:ea typeface="Klee Medium" charset="-128"/>
                <a:cs typeface="Klee Medium" charset="-128"/>
              </a:rPr>
              <a:t>Lesson 7</a:t>
            </a:r>
          </a:p>
          <a:p>
            <a:pPr eaLnBrk="1" hangingPunct="1"/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クリスティーナさんと　けんくん</a:t>
            </a:r>
            <a:endParaRPr lang="en-US" altLang="ja-JP" dirty="0" smtClean="0"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/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今週</a:t>
            </a: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のうた</a:t>
            </a:r>
            <a:endParaRPr lang="en-US" altLang="ja-JP" dirty="0"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>
              <a:buFontTx/>
              <a:buNone/>
            </a:pPr>
            <a:endParaRPr lang="ja-JP" altLang="en-US" dirty="0">
              <a:latin typeface="Klee Medium" charset="-128"/>
              <a:ea typeface="Klee Medium" charset="-128"/>
              <a:cs typeface="Klee Medium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263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848" y="484632"/>
            <a:ext cx="10058400" cy="111070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ja-JP" sz="4800" b="1" dirty="0">
                <a:latin typeface="Klee Demibold" charset="-128"/>
                <a:ea typeface="Klee Demibold" charset="-128"/>
                <a:cs typeface="Klee Demibold" charset="-128"/>
              </a:rPr>
              <a:t>〜</a:t>
            </a:r>
            <a:r>
              <a:rPr lang="ja-JP" altLang="en-US" sz="4800" b="1" dirty="0">
                <a:latin typeface="Klee Demibold" charset="-128"/>
                <a:ea typeface="Klee Demibold" charset="-128"/>
                <a:cs typeface="Klee Demibold" charset="-128"/>
              </a:rPr>
              <a:t>て</a:t>
            </a:r>
            <a:r>
              <a:rPr lang="ja-JP" altLang="en-US" sz="4800" b="1" dirty="0" smtClean="0">
                <a:latin typeface="Klee Demibold" charset="-128"/>
                <a:ea typeface="Klee Demibold" charset="-128"/>
                <a:cs typeface="Klee Demibold" charset="-128"/>
              </a:rPr>
              <a:t>います</a:t>
            </a:r>
            <a:r>
              <a:rPr lang="en-US" altLang="ja-JP" sz="4800" b="1" dirty="0">
                <a:latin typeface="Klee Demibold" charset="-128"/>
                <a:ea typeface="Klee Demibold" charset="-128"/>
                <a:cs typeface="Klee Demibold" charset="-128"/>
              </a:rPr>
              <a:t> </a:t>
            </a:r>
            <a:r>
              <a:rPr lang="en-US" altLang="ja-JP" sz="3100" b="1" dirty="0" smtClean="0">
                <a:latin typeface="Klee Demibold" charset="-128"/>
                <a:ea typeface="Klee Demibold" charset="-128"/>
                <a:cs typeface="Klee Demibold" charset="-128"/>
              </a:rPr>
              <a:t>Expressing ongoing actions</a:t>
            </a:r>
            <a:endParaRPr lang="en-US" altLang="ja-JP" sz="3100" b="1" dirty="0">
              <a:latin typeface="Klee Demibold" charset="-128"/>
              <a:ea typeface="Klee Demibold" charset="-128"/>
              <a:cs typeface="Klee Demibold" charset="-128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1069848" y="1595336"/>
            <a:ext cx="10058400" cy="4576864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ja-JP" sz="2400" b="1" dirty="0" smtClean="0">
                <a:latin typeface="Klee Demibold" charset="-128"/>
                <a:ea typeface="Klee Demibold" charset="-128"/>
                <a:cs typeface="Klee Demibold" charset="-128"/>
              </a:rPr>
              <a:t>action </a:t>
            </a:r>
            <a:r>
              <a:rPr lang="en-US" altLang="ja-JP" sz="2400" b="1" dirty="0">
                <a:latin typeface="Klee Demibold" charset="-128"/>
                <a:ea typeface="Klee Demibold" charset="-128"/>
                <a:cs typeface="Klee Demibold" charset="-128"/>
              </a:rPr>
              <a:t>verbs </a:t>
            </a:r>
            <a:r>
              <a:rPr lang="en-US" altLang="ja-JP" sz="2400" b="1" dirty="0" smtClean="0">
                <a:latin typeface="Klee Demibold" charset="-128"/>
                <a:ea typeface="Klee Demibold" charset="-128"/>
                <a:cs typeface="Klee Demibold" charset="-128"/>
              </a:rPr>
              <a:t>indicate activities that take place for a period of time.</a:t>
            </a:r>
            <a:endParaRPr lang="en-US" altLang="ja-JP" sz="2400" b="1" dirty="0">
              <a:latin typeface="Klee Demibold" charset="-128"/>
              <a:ea typeface="Klee Demibold" charset="-128"/>
              <a:cs typeface="Klee Demibold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ja-JP" altLang="en-US" sz="2400" b="1" dirty="0">
                <a:latin typeface="Klee Demibold" charset="-128"/>
                <a:ea typeface="Klee Demibold" charset="-128"/>
                <a:cs typeface="Klee Demibold" charset="-128"/>
              </a:rPr>
              <a:t>て</a:t>
            </a:r>
            <a:r>
              <a:rPr lang="en-US" altLang="ja-JP" sz="2400" b="1" dirty="0">
                <a:latin typeface="Klee Demibold" charset="-128"/>
                <a:ea typeface="Klee Demibold" charset="-128"/>
                <a:cs typeface="Klee Demibold" charset="-128"/>
              </a:rPr>
              <a:t> form + </a:t>
            </a:r>
            <a:r>
              <a:rPr lang="ja-JP" altLang="en-US" sz="2400" b="1" dirty="0">
                <a:latin typeface="Klee Demibold" charset="-128"/>
                <a:ea typeface="Klee Demibold" charset="-128"/>
                <a:cs typeface="Klee Demibold" charset="-128"/>
              </a:rPr>
              <a:t>います</a:t>
            </a:r>
            <a:endParaRPr lang="en-US" altLang="ja-JP" sz="2400" b="1" dirty="0">
              <a:latin typeface="Klee Demibold" charset="-128"/>
              <a:ea typeface="Klee Demibold" charset="-128"/>
              <a:cs typeface="Klee Demibold" charset="-128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ja-JP" altLang="en-US" sz="2400" dirty="0" smtClean="0">
                <a:latin typeface="Klee Demibold" charset="-128"/>
                <a:ea typeface="Klee Demibold" charset="-128"/>
                <a:cs typeface="Klee Demibold" charset="-128"/>
              </a:rPr>
              <a:t>食べて　＋　います＝</a:t>
            </a:r>
            <a:r>
              <a:rPr lang="en-US" altLang="ja-JP" sz="2400" dirty="0" smtClean="0">
                <a:latin typeface="Klee Demibold" charset="-128"/>
                <a:ea typeface="Klee Demibold" charset="-128"/>
                <a:cs typeface="Klee Demibold" charset="-128"/>
              </a:rPr>
              <a:t> is/am/are eating</a:t>
            </a:r>
            <a:endParaRPr lang="en-US" altLang="ja-JP" sz="2400" dirty="0">
              <a:latin typeface="Klee Demibold" charset="-128"/>
              <a:ea typeface="Klee Demibold" charset="-128"/>
              <a:cs typeface="Klee Demibold" charset="-128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ja-JP" altLang="en-US" sz="2400" b="1" dirty="0" smtClean="0">
                <a:latin typeface="Klee Demibold" charset="-128"/>
                <a:ea typeface="Klee Demibold" charset="-128"/>
                <a:cs typeface="Klee Demibold" charset="-128"/>
              </a:rPr>
              <a:t>見て　　＋　います＝</a:t>
            </a:r>
            <a:r>
              <a:rPr lang="en-US" altLang="ja-JP" sz="2400" b="1" dirty="0">
                <a:latin typeface="Klee Demibold" charset="-128"/>
                <a:ea typeface="Klee Demibold" charset="-128"/>
                <a:cs typeface="Klee Demibold" charset="-128"/>
              </a:rPr>
              <a:t> </a:t>
            </a:r>
            <a:r>
              <a:rPr lang="en-US" altLang="ja-JP" sz="2400" b="1" dirty="0" smtClean="0">
                <a:latin typeface="Klee Demibold" charset="-128"/>
                <a:ea typeface="Klee Demibold" charset="-128"/>
                <a:cs typeface="Klee Demibold" charset="-128"/>
              </a:rPr>
              <a:t>watching/ looking/</a:t>
            </a:r>
            <a:endParaRPr lang="en-US" altLang="ja-JP" sz="2400" b="1" dirty="0">
              <a:latin typeface="Klee Demibold" charset="-128"/>
              <a:ea typeface="Klee Demibold" charset="-128"/>
              <a:cs typeface="Klee Demibold" charset="-128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ja-JP" altLang="en-US" sz="2400" b="1" dirty="0" smtClean="0">
                <a:latin typeface="Klee Demibold" charset="-128"/>
                <a:ea typeface="Klee Demibold" charset="-128"/>
                <a:cs typeface="Klee Demibold" charset="-128"/>
              </a:rPr>
              <a:t>して　　＋　います＝</a:t>
            </a:r>
            <a:r>
              <a:rPr lang="en-US" altLang="ja-JP" sz="2400" b="1" dirty="0">
                <a:latin typeface="Klee Demibold" charset="-128"/>
                <a:ea typeface="Klee Demibold" charset="-128"/>
                <a:cs typeface="Klee Demibold" charset="-128"/>
              </a:rPr>
              <a:t> </a:t>
            </a:r>
            <a:r>
              <a:rPr lang="en-US" altLang="ja-JP" sz="2400" b="1" dirty="0" smtClean="0">
                <a:latin typeface="Klee Demibold" charset="-128"/>
                <a:ea typeface="Klee Demibold" charset="-128"/>
                <a:cs typeface="Klee Demibold" charset="-128"/>
              </a:rPr>
              <a:t>doing</a:t>
            </a:r>
            <a:endParaRPr lang="en-US" altLang="ja-JP" sz="2400" b="1" dirty="0">
              <a:latin typeface="Klee Demibold" charset="-128"/>
              <a:ea typeface="Klee Demibold" charset="-128"/>
              <a:cs typeface="Klee Demibold" charset="-128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ja-JP" sz="2400" b="1" dirty="0">
              <a:latin typeface="Klee Demibold" charset="-128"/>
              <a:ea typeface="Klee Demibold" charset="-128"/>
              <a:cs typeface="Klee Demibold" charset="-128"/>
            </a:endParaRPr>
          </a:p>
          <a:p>
            <a:pPr lvl="4" eaLnBrk="1" hangingPunct="1">
              <a:lnSpc>
                <a:spcPct val="90000"/>
              </a:lnSpc>
              <a:buFontTx/>
              <a:buNone/>
            </a:pPr>
            <a:r>
              <a:rPr lang="en-US" altLang="ja-JP" sz="2400" b="1" dirty="0" smtClean="0">
                <a:latin typeface="Klee Demibold" charset="-128"/>
                <a:ea typeface="Klee Demibold" charset="-128"/>
                <a:cs typeface="Klee Demibold" charset="-128"/>
              </a:rPr>
              <a:t>Q</a:t>
            </a:r>
            <a:r>
              <a:rPr lang="ja-JP" altLang="en-US" sz="2400" b="1" dirty="0" smtClean="0">
                <a:latin typeface="Klee Demibold" charset="-128"/>
                <a:ea typeface="Klee Demibold" charset="-128"/>
                <a:cs typeface="Klee Demibold" charset="-128"/>
              </a:rPr>
              <a:t>：山本さんは（今）なにをしていますか。</a:t>
            </a:r>
            <a:endParaRPr lang="en-US" altLang="ja-JP" sz="2400" b="1" dirty="0" smtClean="0">
              <a:latin typeface="Klee Demibold" charset="-128"/>
              <a:ea typeface="Klee Demibold" charset="-128"/>
              <a:cs typeface="Klee Demibold" charset="-128"/>
            </a:endParaRPr>
          </a:p>
          <a:p>
            <a:pPr lvl="4" eaLnBrk="1" hangingPunct="1">
              <a:lnSpc>
                <a:spcPct val="90000"/>
              </a:lnSpc>
              <a:buFontTx/>
              <a:buNone/>
            </a:pPr>
            <a:r>
              <a:rPr lang="en-US" altLang="ja-JP" sz="2400" b="1" dirty="0" smtClean="0">
                <a:latin typeface="Klee Demibold" charset="-128"/>
                <a:ea typeface="Klee Demibold" charset="-128"/>
                <a:cs typeface="Klee Demibold" charset="-128"/>
              </a:rPr>
              <a:t>A</a:t>
            </a:r>
            <a:r>
              <a:rPr lang="ja-JP" altLang="en-US" sz="2400" b="1" dirty="0" smtClean="0">
                <a:latin typeface="Klee Demibold" charset="-128"/>
                <a:ea typeface="Klee Demibold" charset="-128"/>
                <a:cs typeface="Klee Demibold" charset="-128"/>
              </a:rPr>
              <a:t>：（今）本をよんでいます。</a:t>
            </a:r>
            <a:endParaRPr lang="en-US" altLang="ja-JP" sz="2400" b="1" dirty="0" smtClean="0">
              <a:latin typeface="Klee Demibold" charset="-128"/>
              <a:ea typeface="Klee Demibold" charset="-128"/>
              <a:cs typeface="Klee Demibold" charset="-128"/>
            </a:endParaRPr>
          </a:p>
          <a:p>
            <a:pPr lvl="4" eaLnBrk="1" hangingPunct="1">
              <a:lnSpc>
                <a:spcPct val="90000"/>
              </a:lnSpc>
              <a:buFontTx/>
              <a:buNone/>
            </a:pPr>
            <a:endParaRPr lang="en-US" altLang="ja-JP" sz="2400" b="1" dirty="0" smtClean="0">
              <a:latin typeface="Klee Demibold" charset="-128"/>
              <a:ea typeface="Klee Demibold" charset="-128"/>
              <a:cs typeface="Klee Demibold" charset="-128"/>
            </a:endParaRPr>
          </a:p>
          <a:p>
            <a:pPr lvl="4" eaLnBrk="1" hangingPunct="1">
              <a:lnSpc>
                <a:spcPct val="90000"/>
              </a:lnSpc>
              <a:buFontTx/>
              <a:buNone/>
            </a:pPr>
            <a:endParaRPr lang="en-US" altLang="ja-JP" sz="2400" b="1" dirty="0">
              <a:solidFill>
                <a:srgbClr val="0000FF"/>
              </a:solidFill>
              <a:latin typeface="Klee Demibold" charset="-128"/>
              <a:ea typeface="Klee Demibold" charset="-128"/>
              <a:cs typeface="Klee Demibold" charset="-128"/>
            </a:endParaRPr>
          </a:p>
          <a:p>
            <a:pPr lvl="4" eaLnBrk="1" hangingPunct="1">
              <a:lnSpc>
                <a:spcPct val="90000"/>
              </a:lnSpc>
              <a:buFontTx/>
              <a:buNone/>
            </a:pPr>
            <a:endParaRPr lang="en-US" altLang="ja-JP" sz="2400" b="1" dirty="0">
              <a:solidFill>
                <a:srgbClr val="0000FF"/>
              </a:solidFill>
              <a:latin typeface="Klee Demibold" charset="-128"/>
              <a:ea typeface="Klee Demibold" charset="-128"/>
              <a:cs typeface="Klee Demibold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1086061" y="309064"/>
            <a:ext cx="10058400" cy="798068"/>
          </a:xfrm>
        </p:spPr>
        <p:txBody>
          <a:bodyPr>
            <a:normAutofit/>
          </a:bodyPr>
          <a:lstStyle/>
          <a:p>
            <a:r>
              <a:rPr lang="ja-JP" altLang="en-US" sz="4800" b="1" dirty="0" smtClean="0">
                <a:latin typeface="Klee Demibold" charset="-128"/>
                <a:ea typeface="Klee Demibold" charset="-128"/>
                <a:cs typeface="Klee Demibold" charset="-128"/>
              </a:rPr>
              <a:t>なにを</a:t>
            </a:r>
            <a:r>
              <a:rPr lang="ja-JP" altLang="en-US" sz="4800" b="1" dirty="0">
                <a:latin typeface="Klee Demibold" charset="-128"/>
                <a:ea typeface="Klee Demibold" charset="-128"/>
                <a:cs typeface="Klee Demibold" charset="-128"/>
              </a:rPr>
              <a:t>していますか。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1066800" y="1144335"/>
            <a:ext cx="10058400" cy="4050792"/>
          </a:xfrm>
        </p:spPr>
        <p:txBody>
          <a:bodyPr/>
          <a:lstStyle/>
          <a:p>
            <a:endParaRPr lang="ja-JP" alt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457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743200"/>
            <a:ext cx="143510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267200"/>
            <a:ext cx="21590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0" y="2590800"/>
            <a:ext cx="21590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19200"/>
            <a:ext cx="172720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219200"/>
            <a:ext cx="21590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505200"/>
            <a:ext cx="143510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5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219200"/>
            <a:ext cx="21590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6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685800"/>
            <a:ext cx="21590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7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181600"/>
            <a:ext cx="21590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8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124200"/>
            <a:ext cx="21590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9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5029200"/>
            <a:ext cx="21590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Oval 15"/>
          <p:cNvSpPr/>
          <p:nvPr/>
        </p:nvSpPr>
        <p:spPr>
          <a:xfrm>
            <a:off x="1981200" y="1219200"/>
            <a:ext cx="457200" cy="304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ja-JP"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1</a:t>
            </a:r>
            <a:endParaRPr kumimoji="1" lang="ja-JP" altLang="en-US" sz="1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943600" y="5029200"/>
            <a:ext cx="457200" cy="304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ja-JP" sz="1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10</a:t>
            </a:r>
            <a:endParaRPr kumimoji="1" lang="ja-JP" altLang="en-US" sz="10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8229600" y="4267200"/>
            <a:ext cx="457200" cy="304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ja-JP" sz="1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11</a:t>
            </a:r>
            <a:endParaRPr kumimoji="1" lang="ja-JP" altLang="en-US" sz="10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8458200" y="2590800"/>
            <a:ext cx="457200" cy="304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ja-JP"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7</a:t>
            </a:r>
            <a:endParaRPr kumimoji="1" lang="ja-JP" altLang="en-US" sz="1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8229600" y="685800"/>
            <a:ext cx="457200" cy="304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ja-JP"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4</a:t>
            </a:r>
            <a:endParaRPr kumimoji="1" lang="ja-JP" altLang="en-US" sz="1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791200" y="3124200"/>
            <a:ext cx="457200" cy="304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ja-JP"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6</a:t>
            </a:r>
            <a:endParaRPr kumimoji="1" lang="ja-JP" altLang="en-US" sz="1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696200" y="1219200"/>
            <a:ext cx="457200" cy="304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ja-JP"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3</a:t>
            </a:r>
            <a:endParaRPr kumimoji="1" lang="ja-JP" altLang="en-US" sz="1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733800" y="5181600"/>
            <a:ext cx="457200" cy="304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ja-JP"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9</a:t>
            </a:r>
            <a:endParaRPr kumimoji="1" lang="ja-JP" altLang="en-US" sz="1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733800" y="2743200"/>
            <a:ext cx="457200" cy="304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ja-JP"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5</a:t>
            </a:r>
            <a:endParaRPr kumimoji="1" lang="ja-JP" altLang="en-US" sz="1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657600" y="1143000"/>
            <a:ext cx="457200" cy="304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ja-JP"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2</a:t>
            </a:r>
            <a:endParaRPr kumimoji="1" lang="ja-JP" altLang="en-US" sz="1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981200" y="3429000"/>
            <a:ext cx="457200" cy="304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ja-JP"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8</a:t>
            </a:r>
            <a:endParaRPr kumimoji="1" lang="ja-JP" altLang="en-US" sz="1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057400" y="1676400"/>
            <a:ext cx="1600200" cy="16002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ja-JP" altLang="en-US"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おちゃを　飲んで</a:t>
            </a:r>
            <a:endParaRPr kumimoji="1" lang="en-US" altLang="ja-JP" sz="20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r>
              <a:rPr kumimoji="1" lang="ja-JP" altLang="en-US"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います。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610600" y="762000"/>
            <a:ext cx="1600200" cy="16002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ja-JP" altLang="en-US" sz="20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ともだちを</a:t>
            </a:r>
            <a:r>
              <a:rPr kumimoji="1" lang="ja-JP" altLang="en-US" sz="20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　まって</a:t>
            </a:r>
            <a:endParaRPr kumimoji="1" lang="en-US" altLang="ja-JP" sz="2000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r>
              <a:rPr kumimoji="1" lang="ja-JP" altLang="en-US" sz="20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います。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915400" y="2438400"/>
            <a:ext cx="1600200" cy="16002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ja-JP" altLang="en-US" sz="20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しんぶんを</a:t>
            </a:r>
            <a:r>
              <a:rPr kumimoji="1" lang="ja-JP" altLang="en-US" sz="20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　</a:t>
            </a:r>
            <a:endParaRPr kumimoji="1" lang="en-US" altLang="ja-JP" sz="2000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r>
              <a:rPr kumimoji="1" lang="ja-JP" altLang="en-US" sz="20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よんで</a:t>
            </a:r>
            <a:endParaRPr kumimoji="1" lang="en-US" altLang="ja-JP" sz="2000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r>
              <a:rPr kumimoji="1" lang="ja-JP" altLang="en-US" sz="20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います。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096000" y="1066800"/>
            <a:ext cx="1600200" cy="16002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ja-JP" altLang="en-US"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しゃしんを　とって</a:t>
            </a:r>
            <a:endParaRPr kumimoji="1" lang="en-US" altLang="ja-JP" sz="20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r>
              <a:rPr kumimoji="1" lang="ja-JP" altLang="en-US"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います。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2057400" y="4038600"/>
            <a:ext cx="1600200" cy="16002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ja-JP" altLang="en-US"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あるいて</a:t>
            </a:r>
            <a:endParaRPr kumimoji="1" lang="en-US" altLang="ja-JP" sz="20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r>
              <a:rPr kumimoji="1" lang="ja-JP" altLang="en-US"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います。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191000" y="1143000"/>
            <a:ext cx="1600200" cy="16002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ja-JP" altLang="en-US"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やきゅうを　しています。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248400" y="2895600"/>
            <a:ext cx="1600200" cy="16002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ja-JP" altLang="en-US"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ゴルフを　</a:t>
            </a:r>
            <a:endParaRPr kumimoji="1" lang="en-US" altLang="ja-JP" sz="20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r>
              <a:rPr kumimoji="1" lang="ja-JP" altLang="en-US"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して</a:t>
            </a:r>
            <a:endParaRPr kumimoji="1" lang="en-US" altLang="ja-JP" sz="20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r>
              <a:rPr kumimoji="1" lang="ja-JP" altLang="en-US"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います。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915400" y="4191000"/>
            <a:ext cx="1600200" cy="16002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ja-JP" altLang="en-US" sz="20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おんせんに　</a:t>
            </a:r>
            <a:r>
              <a:rPr kumimoji="1" lang="ja-JP" altLang="en-US" sz="20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はいって</a:t>
            </a:r>
            <a:endParaRPr kumimoji="1" lang="en-US" altLang="ja-JP" sz="2000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r>
              <a:rPr kumimoji="1" lang="ja-JP" altLang="en-US" sz="20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います。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477000" y="5029200"/>
            <a:ext cx="1600200" cy="16002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ja-JP" altLang="en-US"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ねています。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4114800" y="5105400"/>
            <a:ext cx="1600200" cy="16002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ja-JP" altLang="en-US"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ごはんを　食べて</a:t>
            </a:r>
            <a:endParaRPr kumimoji="1" lang="en-US" altLang="ja-JP" sz="20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r>
              <a:rPr kumimoji="1" lang="ja-JP" altLang="en-US" sz="20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います。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886200" y="3124200"/>
            <a:ext cx="1600200" cy="16002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ja-JP" altLang="en-US" sz="20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でんわで　</a:t>
            </a:r>
            <a:r>
              <a:rPr kumimoji="1" lang="ja-JP" altLang="en-US" sz="20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はなして</a:t>
            </a:r>
            <a:endParaRPr kumimoji="1" lang="en-US" altLang="ja-JP" sz="2000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r>
              <a:rPr kumimoji="1" lang="ja-JP" altLang="en-US" sz="20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います。</a:t>
            </a:r>
          </a:p>
        </p:txBody>
      </p:sp>
    </p:spTree>
    <p:extLst>
      <p:ext uri="{BB962C8B-B14F-4D97-AF65-F5344CB8AC3E}">
        <p14:creationId xmlns:p14="http://schemas.microsoft.com/office/powerpoint/2010/main" val="39902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2116038" y="0"/>
            <a:ext cx="8042276" cy="918732"/>
          </a:xfrm>
        </p:spPr>
        <p:txBody>
          <a:bodyPr/>
          <a:lstStyle/>
          <a:p>
            <a:r>
              <a:rPr lang="ja-JP" altLang="en-US" b="1" dirty="0">
                <a:latin typeface="Klee Demibold" charset="-128"/>
                <a:ea typeface="Klee Demibold" charset="-128"/>
                <a:cs typeface="Klee Demibold" charset="-128"/>
              </a:rPr>
              <a:t>今週の</a:t>
            </a:r>
            <a:r>
              <a:rPr lang="ja-JP" altLang="en-US" b="1" dirty="0" smtClean="0">
                <a:latin typeface="Klee Demibold" charset="-128"/>
                <a:ea typeface="Klee Demibold" charset="-128"/>
                <a:cs typeface="Klee Demibold" charset="-128"/>
              </a:rPr>
              <a:t>うた</a:t>
            </a:r>
            <a:endParaRPr lang="en-US" b="1" dirty="0">
              <a:latin typeface="Klee Demibold" charset="-128"/>
              <a:ea typeface="Klee Demibold" charset="-128"/>
              <a:cs typeface="Klee Demibold" charset="-128"/>
            </a:endParaRP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1847528" y="1196752"/>
            <a:ext cx="8579296" cy="5112568"/>
          </a:xfrm>
        </p:spPr>
        <p:txBody>
          <a:bodyPr>
            <a:normAutofit/>
          </a:bodyPr>
          <a:lstStyle/>
          <a:p>
            <a:r>
              <a:rPr lang="ja-JP" altLang="en-US" sz="2400" dirty="0" smtClean="0">
                <a:latin typeface="Klee Medium" charset="-128"/>
                <a:ea typeface="Klee Medium" charset="-128"/>
                <a:cs typeface="Klee Medium" charset="-128"/>
              </a:rPr>
              <a:t>「</a:t>
            </a:r>
            <a:r>
              <a:rPr lang="en-AU" altLang="ja-JP" sz="2400" dirty="0" smtClean="0">
                <a:latin typeface="Klee Medium" charset="-128"/>
                <a:ea typeface="Klee Medium" charset="-128"/>
                <a:cs typeface="Klee Medium" charset="-128"/>
              </a:rPr>
              <a:t>Departure</a:t>
            </a:r>
            <a:r>
              <a:rPr lang="ja-JP" altLang="en-US" sz="2400" dirty="0" smtClean="0">
                <a:latin typeface="Klee Medium" charset="-128"/>
                <a:ea typeface="Klee Medium" charset="-128"/>
                <a:cs typeface="Klee Medium" charset="-128"/>
              </a:rPr>
              <a:t>」　小野正利（おの　まさとし）</a:t>
            </a:r>
            <a:endParaRPr lang="en-US" altLang="ja-JP" sz="2400" dirty="0" smtClean="0">
              <a:latin typeface="Klee Medium" charset="-128"/>
              <a:ea typeface="Klee Medium" charset="-128"/>
              <a:cs typeface="Klee Medium" charset="-128"/>
            </a:endParaRPr>
          </a:p>
          <a:p>
            <a:endParaRPr lang="en-US" altLang="ja-JP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https://</a:t>
            </a:r>
            <a:r>
              <a:rPr lang="en-US" altLang="ja-JP" dirty="0" smtClean="0"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www.youtube.com/watch?v=jdvc_LnKHrk</a:t>
            </a:r>
            <a:endParaRPr lang="en-US" altLang="ja-JP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altLang="ja-JP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altLang="ja-JP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altLang="ja-JP" dirty="0" smtClean="0">
              <a:latin typeface="Klee Medium" charset="-128"/>
              <a:ea typeface="Klee Medium" charset="-128"/>
              <a:cs typeface="Klee Medium" charset="-128"/>
            </a:endParaRPr>
          </a:p>
          <a:p>
            <a:endParaRPr lang="en-US" altLang="ja-JP" dirty="0">
              <a:latin typeface="Klee Medium" charset="-128"/>
              <a:ea typeface="Klee Medium" charset="-128"/>
              <a:cs typeface="Klee Medium" charset="-128"/>
            </a:endParaRPr>
          </a:p>
          <a:p>
            <a:endParaRPr lang="en-US" altLang="ja-JP" dirty="0" smtClean="0">
              <a:latin typeface="Klee Medium" charset="-128"/>
              <a:ea typeface="Klee Medium" charset="-128"/>
              <a:cs typeface="Klee Medium" charset="-128"/>
            </a:endParaRPr>
          </a:p>
          <a:p>
            <a:endParaRPr lang="en-US" altLang="ja-JP" dirty="0">
              <a:latin typeface="Klee Medium" charset="-128"/>
              <a:ea typeface="Klee Medium" charset="-128"/>
              <a:cs typeface="Klee Medium" charset="-128"/>
            </a:endParaRPr>
          </a:p>
          <a:p>
            <a:endParaRPr lang="en-US" altLang="ja-JP" dirty="0" smtClean="0">
              <a:latin typeface="Klee Medium" charset="-128"/>
              <a:ea typeface="Klee Medium" charset="-128"/>
              <a:cs typeface="Klee Medium" charset="-128"/>
            </a:endParaRPr>
          </a:p>
          <a:p>
            <a:r>
              <a:rPr lang="en-US" altLang="ja-JP" dirty="0" smtClean="0">
                <a:latin typeface="Klee Medium" charset="-128"/>
                <a:ea typeface="Klee Medium" charset="-128"/>
                <a:cs typeface="Klee Medium" charset="-128"/>
              </a:rPr>
              <a:t>Moodle</a:t>
            </a:r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にリクエストしてください！</a:t>
            </a:r>
            <a:endParaRPr lang="en-US" altLang="ja-JP" dirty="0" smtClean="0">
              <a:latin typeface="Klee Medium" charset="-128"/>
              <a:ea typeface="Klee Medium" charset="-128"/>
              <a:cs typeface="Klee Medium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176" y="2577830"/>
            <a:ext cx="2651193" cy="35349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363" y="2577830"/>
            <a:ext cx="2832370" cy="283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 smtClean="0">
                <a:latin typeface="Klee Demibold" charset="-128"/>
                <a:ea typeface="Klee Demibold" charset="-128"/>
                <a:cs typeface="Klee Demibold" charset="-128"/>
              </a:rPr>
              <a:t>かくれんしゅう</a:t>
            </a:r>
            <a:endParaRPr lang="en-US" b="1" dirty="0">
              <a:latin typeface="Klee Demibold" charset="-128"/>
              <a:ea typeface="Klee Demibold" charset="-128"/>
              <a:cs typeface="Klee Demibold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56038"/>
            <a:ext cx="10058400" cy="405079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>
                <a:latin typeface="Klee Medium" charset="-128"/>
                <a:ea typeface="Klee Medium" charset="-128"/>
                <a:cs typeface="Klee Medium" charset="-128"/>
              </a:rPr>
              <a:t>田中</a:t>
            </a:r>
            <a:r>
              <a:rPr lang="ja-JP" altLang="en-US" sz="3200" dirty="0">
                <a:latin typeface="Klee Medium" charset="-128"/>
                <a:ea typeface="Klee Medium" charset="-128"/>
                <a:cs typeface="Klee Medium" charset="-128"/>
              </a:rPr>
              <a:t>さんは　</a:t>
            </a:r>
            <a:r>
              <a:rPr lang="ja-JP" altLang="en-US" sz="3200" dirty="0" smtClean="0">
                <a:latin typeface="Klee Medium" charset="-128"/>
                <a:ea typeface="Klee Medium" charset="-128"/>
                <a:cs typeface="Klee Medium" charset="-128"/>
              </a:rPr>
              <a:t>今　うちで　ねています。</a:t>
            </a:r>
            <a:r>
              <a:rPr lang="ja-JP" altLang="en-US" sz="3200" dirty="0">
                <a:latin typeface="Klee Medium" charset="-128"/>
                <a:ea typeface="Klee Medium" charset="-128"/>
                <a:cs typeface="Klee Medium" charset="-128"/>
              </a:rPr>
              <a:t>　</a:t>
            </a:r>
            <a:endParaRPr lang="en-US" altLang="ja-JP" sz="3200" dirty="0">
              <a:latin typeface="Klee Medium" charset="-128"/>
              <a:ea typeface="Klee Medium" charset="-128"/>
              <a:cs typeface="Klee Medium" charset="-128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3200" dirty="0" smtClean="0">
              <a:latin typeface="Klee Medium" charset="-128"/>
              <a:ea typeface="Klee Medium" charset="-128"/>
              <a:cs typeface="Klee Medium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>
                <a:latin typeface="Klee Medium" charset="-128"/>
                <a:ea typeface="Klee Medium" charset="-128"/>
                <a:cs typeface="Klee Medium" charset="-128"/>
              </a:rPr>
              <a:t>どこにすんでいますか。</a:t>
            </a:r>
            <a:endParaRPr lang="en-US" altLang="ja-JP" sz="3200" dirty="0" smtClean="0">
              <a:latin typeface="Klee Medium" charset="-128"/>
              <a:ea typeface="Klee Medium" charset="-128"/>
              <a:cs typeface="Klee Medium" charset="-128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3200" dirty="0" smtClean="0">
              <a:latin typeface="Klee Medium" charset="-128"/>
              <a:ea typeface="Klee Medium" charset="-128"/>
              <a:cs typeface="Klee Medium" charset="-128"/>
            </a:endParaRPr>
          </a:p>
          <a:p>
            <a:pPr marL="514350" indent="-514350">
              <a:buFont typeface="+mj-lt"/>
              <a:buAutoNum type="arabicPeriod"/>
            </a:pPr>
            <a:endParaRPr lang="en-US" altLang="ja-JP" sz="3200" dirty="0">
              <a:latin typeface="Klee Medium" charset="-128"/>
              <a:ea typeface="Klee Medium" charset="-128"/>
              <a:cs typeface="Klee Medium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>
                <a:latin typeface="Klee Medium" charset="-128"/>
                <a:ea typeface="Klee Medium" charset="-128"/>
                <a:cs typeface="Klee Medium" charset="-128"/>
              </a:rPr>
              <a:t>先生はレストランでビールを飲んでいます。</a:t>
            </a:r>
            <a:endParaRPr lang="en-US" dirty="0"/>
          </a:p>
          <a:p>
            <a:pPr marL="0" indent="0">
              <a:buNone/>
            </a:pPr>
            <a:endParaRPr lang="en-AU" altLang="ja-JP" dirty="0" smtClean="0"/>
          </a:p>
          <a:p>
            <a:pPr marL="0" indent="0">
              <a:buNone/>
            </a:pPr>
            <a:endParaRPr lang="en-AU" altLang="ja-JP" dirty="0" smtClean="0"/>
          </a:p>
          <a:p>
            <a:pPr marL="0" indent="0">
              <a:buNone/>
            </a:pPr>
            <a:endParaRPr lang="en-AU" altLang="ja-JP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2130356" y="484632"/>
            <a:ext cx="8365789" cy="1128269"/>
          </a:xfrm>
        </p:spPr>
        <p:txBody>
          <a:bodyPr/>
          <a:lstStyle/>
          <a:p>
            <a:pPr algn="l"/>
            <a:r>
              <a:rPr lang="ja-JP" altLang="en-US" sz="3600" dirty="0">
                <a:latin typeface="ヒラギノ明朝 Pro W3" charset="0"/>
                <a:ea typeface="ヒラギノ明朝 Pro W3" charset="0"/>
                <a:cs typeface="ヒラギノ明朝 Pro W3" charset="0"/>
              </a:rPr>
              <a:t>　　　　</a:t>
            </a:r>
            <a:r>
              <a:rPr lang="ja-JP" altLang="en-US" sz="4400" dirty="0">
                <a:latin typeface="ヒラギノ明朝 Pro W3" charset="0"/>
                <a:ea typeface="ヒラギノ明朝 Pro W3" charset="0"/>
                <a:cs typeface="ヒラギノ明朝 Pro W3" charset="0"/>
              </a:rPr>
              <a:t>ハ　＋　メ　</a:t>
            </a:r>
            <a:r>
              <a:rPr lang="ja-JP" altLang="en-US" sz="3600" dirty="0">
                <a:latin typeface="ヒラギノ明朝 Pro W3" charset="0"/>
                <a:ea typeface="ヒラギノ明朝 Pro W3" charset="0"/>
                <a:cs typeface="ヒラギノ明朝 Pro W3" charset="0"/>
              </a:rPr>
              <a:t>　　　　</a:t>
            </a:r>
            <a:endParaRPr lang="ja-JP" altLang="en-US" sz="7200" dirty="0">
              <a:latin typeface="ヒラギノ明朝 Pro W3" charset="0"/>
              <a:ea typeface="ヒラギノ明朝 Pro W3" charset="0"/>
              <a:cs typeface="ヒラギノ明朝 Pro W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1949" y="2315182"/>
            <a:ext cx="9639065" cy="41342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  <a:defRPr/>
            </a:pPr>
            <a:r>
              <a:rPr lang="en-US" sz="2400" dirty="0"/>
              <a:t>Meaning</a:t>
            </a:r>
            <a:r>
              <a:rPr lang="ja-JP" altLang="en-US" sz="2400" dirty="0"/>
              <a:t>：</a:t>
            </a:r>
            <a:r>
              <a:rPr lang="en-US" altLang="ja-JP" sz="2400" dirty="0"/>
              <a:t> Father </a:t>
            </a:r>
            <a:r>
              <a:rPr lang="en-US" sz="2400" dirty="0"/>
              <a:t>Sound:</a:t>
            </a:r>
            <a:r>
              <a:rPr lang="ja-JP" altLang="en-US" sz="2400" dirty="0"/>
              <a:t>　ちち、フ</a:t>
            </a:r>
            <a:endParaRPr lang="en-AU" altLang="ja-JP" sz="2400" dirty="0"/>
          </a:p>
          <a:p>
            <a:pPr marL="0" indent="0">
              <a:buNone/>
              <a:defRPr/>
            </a:pPr>
            <a:r>
              <a:rPr lang="en-AU" sz="2400" dirty="0"/>
              <a:t>Usages:</a:t>
            </a:r>
            <a:endParaRPr lang="en-AU" altLang="ja-JP" sz="2400" dirty="0"/>
          </a:p>
          <a:p>
            <a:pPr>
              <a:defRPr/>
            </a:pPr>
            <a:r>
              <a:rPr lang="ja-JP" altLang="en-US" sz="2400" dirty="0">
                <a:solidFill>
                  <a:srgbClr val="0000FF"/>
                </a:solidFill>
              </a:rPr>
              <a:t>父</a:t>
            </a:r>
            <a:r>
              <a:rPr lang="ja-JP" altLang="en-US" sz="2400" dirty="0"/>
              <a:t>親</a:t>
            </a:r>
            <a:r>
              <a:rPr lang="en-AU" altLang="ja-JP" sz="2400" dirty="0"/>
              <a:t>		</a:t>
            </a:r>
            <a:r>
              <a:rPr lang="ja-JP" altLang="en-US" sz="2400" dirty="0">
                <a:solidFill>
                  <a:srgbClr val="0000FF"/>
                </a:solidFill>
              </a:rPr>
              <a:t>ちち</a:t>
            </a:r>
            <a:r>
              <a:rPr lang="ja-JP" altLang="en-US" sz="2400" dirty="0"/>
              <a:t>おや</a:t>
            </a:r>
            <a:r>
              <a:rPr lang="en-AU" altLang="ja-JP" sz="2400" dirty="0"/>
              <a:t>	</a:t>
            </a:r>
            <a:r>
              <a:rPr lang="en-AU" altLang="ja-JP" sz="2400" dirty="0" smtClean="0"/>
              <a:t>father</a:t>
            </a:r>
            <a:r>
              <a:rPr lang="en-US" altLang="ja-JP" sz="2400" dirty="0"/>
              <a:t>	</a:t>
            </a:r>
          </a:p>
          <a:p>
            <a:pPr>
              <a:defRPr/>
            </a:pPr>
            <a:r>
              <a:rPr lang="ja-JP" altLang="en-US" sz="2400" dirty="0"/>
              <a:t>お</a:t>
            </a:r>
            <a:r>
              <a:rPr lang="ja-JP" altLang="en-US" sz="2400" dirty="0">
                <a:solidFill>
                  <a:srgbClr val="0000FF"/>
                </a:solidFill>
              </a:rPr>
              <a:t>父</a:t>
            </a:r>
            <a:r>
              <a:rPr lang="ja-JP" altLang="en-US" sz="2400" dirty="0"/>
              <a:t>さん</a:t>
            </a:r>
            <a:r>
              <a:rPr lang="en-AU" altLang="ja-JP" sz="2400" dirty="0"/>
              <a:t>	</a:t>
            </a:r>
            <a:r>
              <a:rPr lang="ja-JP" altLang="en-US" sz="2400" dirty="0"/>
              <a:t>お</a:t>
            </a:r>
            <a:r>
              <a:rPr lang="ja-JP" altLang="en-US" sz="2400" dirty="0">
                <a:solidFill>
                  <a:srgbClr val="0000FF"/>
                </a:solidFill>
              </a:rPr>
              <a:t>とう</a:t>
            </a:r>
            <a:r>
              <a:rPr lang="ja-JP" altLang="en-US" sz="2400" dirty="0"/>
              <a:t>さん</a:t>
            </a:r>
            <a:endParaRPr lang="en-AU" altLang="ja-JP" sz="2400" dirty="0"/>
          </a:p>
          <a:p>
            <a:pPr>
              <a:defRPr/>
            </a:pPr>
            <a:r>
              <a:rPr lang="ja-JP" altLang="en-US" sz="2400" dirty="0"/>
              <a:t>親</a:t>
            </a:r>
            <a:r>
              <a:rPr lang="ja-JP" altLang="en-US" sz="2400" dirty="0">
                <a:solidFill>
                  <a:srgbClr val="0000FF"/>
                </a:solidFill>
              </a:rPr>
              <a:t>父</a:t>
            </a:r>
            <a:r>
              <a:rPr lang="en-AU" altLang="ja-JP" sz="2400" dirty="0"/>
              <a:t>		</a:t>
            </a:r>
            <a:r>
              <a:rPr lang="ja-JP" altLang="en-US" sz="2400" dirty="0"/>
              <a:t>おや</a:t>
            </a:r>
            <a:r>
              <a:rPr lang="ja-JP" altLang="en-US" sz="2400" dirty="0">
                <a:solidFill>
                  <a:srgbClr val="0000FF"/>
                </a:solidFill>
              </a:rPr>
              <a:t>じ</a:t>
            </a:r>
            <a:r>
              <a:rPr lang="en-AU" altLang="ja-JP" sz="2400" dirty="0">
                <a:solidFill>
                  <a:srgbClr val="0000FF"/>
                </a:solidFill>
              </a:rPr>
              <a:t>	</a:t>
            </a:r>
            <a:r>
              <a:rPr lang="en-AU" altLang="ja-JP" sz="2400" dirty="0"/>
              <a:t>	</a:t>
            </a:r>
            <a:r>
              <a:rPr lang="en-AU" altLang="ja-JP" sz="2400" dirty="0" smtClean="0"/>
              <a:t>old </a:t>
            </a:r>
            <a:r>
              <a:rPr lang="en-AU" altLang="ja-JP" sz="2400" dirty="0"/>
              <a:t>man</a:t>
            </a:r>
            <a:endParaRPr lang="en-US" altLang="ja-JP" sz="2400" dirty="0"/>
          </a:p>
          <a:p>
            <a:pPr>
              <a:defRPr/>
            </a:pPr>
            <a:r>
              <a:rPr lang="ja-JP" altLang="en-US" sz="2400" dirty="0">
                <a:solidFill>
                  <a:srgbClr val="0000FF"/>
                </a:solidFill>
              </a:rPr>
              <a:t>父</a:t>
            </a:r>
            <a:r>
              <a:rPr lang="ja-JP" altLang="en-US" sz="2400" dirty="0"/>
              <a:t>方</a:t>
            </a:r>
            <a:r>
              <a:rPr lang="en-AU" altLang="ja-JP" sz="2400" dirty="0"/>
              <a:t>		</a:t>
            </a:r>
            <a:r>
              <a:rPr lang="ja-JP" altLang="en-US" sz="2400" dirty="0">
                <a:solidFill>
                  <a:srgbClr val="0000FF"/>
                </a:solidFill>
              </a:rPr>
              <a:t>ちち</a:t>
            </a:r>
            <a:r>
              <a:rPr lang="ja-JP" altLang="en-US" sz="2400" dirty="0"/>
              <a:t>かた</a:t>
            </a:r>
            <a:r>
              <a:rPr lang="en-AU" altLang="ja-JP" sz="2400" dirty="0"/>
              <a:t>	</a:t>
            </a:r>
            <a:r>
              <a:rPr lang="en-AU" altLang="ja-JP" sz="2400" dirty="0" smtClean="0"/>
              <a:t>paternal</a:t>
            </a:r>
            <a:endParaRPr lang="en-AU" altLang="ja-JP" sz="2400" dirty="0"/>
          </a:p>
          <a:p>
            <a:pPr>
              <a:defRPr/>
            </a:pPr>
            <a:r>
              <a:rPr lang="ja-JP" altLang="en-US" sz="2400" dirty="0">
                <a:solidFill>
                  <a:srgbClr val="0000FF"/>
                </a:solidFill>
              </a:rPr>
              <a:t>父</a:t>
            </a:r>
            <a:r>
              <a:rPr lang="ja-JP" altLang="en-US" sz="2400" dirty="0"/>
              <a:t>の日</a:t>
            </a:r>
            <a:r>
              <a:rPr lang="en-AU" altLang="ja-JP" sz="2400" dirty="0"/>
              <a:t>	</a:t>
            </a:r>
            <a:r>
              <a:rPr lang="ja-JP" altLang="en-US" sz="2400" dirty="0">
                <a:solidFill>
                  <a:srgbClr val="0000FF"/>
                </a:solidFill>
              </a:rPr>
              <a:t>ちち</a:t>
            </a:r>
            <a:r>
              <a:rPr lang="ja-JP" altLang="en-US" sz="2400" dirty="0"/>
              <a:t>のひ</a:t>
            </a:r>
            <a:r>
              <a:rPr lang="en-AU" altLang="ja-JP" sz="2400" dirty="0"/>
              <a:t>	</a:t>
            </a:r>
            <a:r>
              <a:rPr lang="en-AU" altLang="ja-JP" sz="2400" dirty="0" smtClean="0"/>
              <a:t>father’s </a:t>
            </a:r>
            <a:r>
              <a:rPr lang="en-AU" altLang="ja-JP" sz="2400" dirty="0"/>
              <a:t>day</a:t>
            </a:r>
          </a:p>
          <a:p>
            <a:pPr>
              <a:defRPr/>
            </a:pPr>
            <a:r>
              <a:rPr lang="ja-JP" altLang="en-US" sz="2400" dirty="0">
                <a:solidFill>
                  <a:srgbClr val="0000FF"/>
                </a:solidFill>
              </a:rPr>
              <a:t>父</a:t>
            </a:r>
            <a:r>
              <a:rPr lang="ja-JP" altLang="en-US" sz="2400" dirty="0"/>
              <a:t>母会</a:t>
            </a:r>
            <a:r>
              <a:rPr lang="en-AU" altLang="ja-JP" sz="2400" dirty="0"/>
              <a:t>	</a:t>
            </a:r>
            <a:r>
              <a:rPr lang="ja-JP" altLang="en-US" sz="2400" dirty="0">
                <a:solidFill>
                  <a:srgbClr val="0000FF"/>
                </a:solidFill>
              </a:rPr>
              <a:t>ふ</a:t>
            </a:r>
            <a:r>
              <a:rPr lang="ja-JP" altLang="en-US" sz="2400" dirty="0"/>
              <a:t>ぼかい</a:t>
            </a:r>
            <a:r>
              <a:rPr lang="en-AU" altLang="ja-JP" sz="2400" dirty="0"/>
              <a:t>	</a:t>
            </a:r>
            <a:r>
              <a:rPr lang="en-AU" altLang="ja-JP" sz="2400" dirty="0" smtClean="0"/>
              <a:t>parents</a:t>
            </a:r>
            <a:r>
              <a:rPr lang="en-AU" altLang="ja-JP" sz="2400" dirty="0"/>
              <a:t>’ association</a:t>
            </a:r>
          </a:p>
          <a:p>
            <a:pPr>
              <a:defRPr/>
            </a:pPr>
            <a:r>
              <a:rPr lang="ja-JP" altLang="en-US" sz="2400" dirty="0"/>
              <a:t>祖</a:t>
            </a:r>
            <a:r>
              <a:rPr lang="ja-JP" altLang="en-US" sz="2400" dirty="0">
                <a:solidFill>
                  <a:srgbClr val="0000FF"/>
                </a:solidFill>
              </a:rPr>
              <a:t>父</a:t>
            </a:r>
            <a:r>
              <a:rPr lang="en-AU" altLang="ja-JP" sz="2400" dirty="0"/>
              <a:t>		</a:t>
            </a:r>
            <a:r>
              <a:rPr lang="ja-JP" altLang="en-US" sz="2400" dirty="0"/>
              <a:t>そ</a:t>
            </a:r>
            <a:r>
              <a:rPr lang="ja-JP" altLang="en-US" sz="2400" dirty="0">
                <a:solidFill>
                  <a:srgbClr val="0000FF"/>
                </a:solidFill>
              </a:rPr>
              <a:t>ふ</a:t>
            </a:r>
            <a:r>
              <a:rPr lang="en-AU" altLang="ja-JP" sz="2400" dirty="0"/>
              <a:t>		grandfather</a:t>
            </a:r>
          </a:p>
          <a:p>
            <a:pPr marL="0" indent="0">
              <a:buNone/>
              <a:defRPr/>
            </a:pPr>
            <a:r>
              <a:rPr lang="en-AU" altLang="ja-JP" sz="2400" dirty="0"/>
              <a:t>	</a:t>
            </a:r>
            <a:r>
              <a:rPr lang="en-AU" altLang="ja-JP" sz="2400" dirty="0">
                <a:solidFill>
                  <a:srgbClr val="000000"/>
                </a:solidFill>
              </a:rPr>
              <a:t>		</a:t>
            </a:r>
          </a:p>
        </p:txBody>
      </p:sp>
      <p:sp>
        <p:nvSpPr>
          <p:cNvPr id="3379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91153B9-803C-744A-A800-DFC2C89C0124}" type="slidenum">
              <a:rPr lang="en-AU" altLang="ja-JP" sz="1400"/>
              <a:pPr eaLnBrk="1" hangingPunct="1"/>
              <a:t>34</a:t>
            </a:fld>
            <a:endParaRPr lang="en-AU" altLang="ja-JP" sz="1400"/>
          </a:p>
        </p:txBody>
      </p:sp>
      <p:pic>
        <p:nvPicPr>
          <p:cNvPr id="3379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5" y="0"/>
            <a:ext cx="1676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0"/>
            <a:ext cx="3175000" cy="531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062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00977"/>
          </a:xfrm>
        </p:spPr>
        <p:txBody>
          <a:bodyPr/>
          <a:lstStyle/>
          <a:p>
            <a:pPr algn="l"/>
            <a:r>
              <a:rPr lang="en-US" altLang="ja-JP" sz="3600" dirty="0">
                <a:latin typeface="ヒラギノ明朝 Pro W3" charset="0"/>
                <a:ea typeface="ヒラギノ明朝 Pro W3" charset="0"/>
                <a:cs typeface="ヒラギノ明朝 Pro W3" charset="0"/>
              </a:rPr>
              <a:t>         </a:t>
            </a:r>
            <a:r>
              <a:rPr lang="ja-JP" altLang="en-US" sz="3600" dirty="0">
                <a:latin typeface="ヒラギノ明朝 Pro W3" charset="0"/>
                <a:ea typeface="ヒラギノ明朝 Pro W3" charset="0"/>
                <a:cs typeface="ヒラギノ明朝 Pro W3" charset="0"/>
              </a:rPr>
              <a:t>く</a:t>
            </a:r>
            <a:r>
              <a:rPr lang="en-US" altLang="ja-JP" sz="3600" dirty="0">
                <a:latin typeface="ヒラギノ明朝 Pro W3" charset="0"/>
                <a:ea typeface="ヒラギノ明朝 Pro W3" charset="0"/>
                <a:cs typeface="ヒラギノ明朝 Pro W3" charset="0"/>
              </a:rPr>
              <a:t>+</a:t>
            </a:r>
            <a:r>
              <a:rPr lang="ja-JP" altLang="en-US" sz="3600" dirty="0">
                <a:latin typeface="ヒラギノ明朝 Pro W3" charset="0"/>
                <a:ea typeface="ヒラギノ明朝 Pro W3" charset="0"/>
                <a:cs typeface="ヒラギノ明朝 Pro W3" charset="0"/>
              </a:rPr>
              <a:t>フ</a:t>
            </a:r>
            <a:r>
              <a:rPr lang="en-US" altLang="ja-JP" sz="3600" dirty="0">
                <a:latin typeface="ヒラギノ明朝 Pro W3" charset="0"/>
                <a:ea typeface="ヒラギノ明朝 Pro W3" charset="0"/>
                <a:cs typeface="ヒラギノ明朝 Pro W3" charset="0"/>
              </a:rPr>
              <a:t>+</a:t>
            </a:r>
            <a:r>
              <a:rPr lang="ja-JP" altLang="en-US" sz="3600" dirty="0">
                <a:latin typeface="ヒラギノ明朝 Pro W3" charset="0"/>
                <a:ea typeface="ヒラギノ明朝 Pro W3" charset="0"/>
                <a:cs typeface="ヒラギノ明朝 Pro W3" charset="0"/>
              </a:rPr>
              <a:t>﹅﹅</a:t>
            </a:r>
            <a:r>
              <a:rPr lang="en-AU" altLang="ja-JP" sz="3600" dirty="0">
                <a:latin typeface="ヒラギノ明朝 Pro W3" charset="0"/>
                <a:ea typeface="ヒラギノ明朝 Pro W3" charset="0"/>
                <a:cs typeface="ヒラギノ明朝 Pro W3" charset="0"/>
              </a:rPr>
              <a:t>+</a:t>
            </a:r>
            <a:r>
              <a:rPr lang="ja-JP" altLang="en-US" sz="3600" dirty="0">
                <a:latin typeface="ヒラギノ明朝 Pro W3" charset="0"/>
                <a:ea typeface="ヒラギノ明朝 Pro W3" charset="0"/>
                <a:cs typeface="ヒラギノ明朝 Pro W3" charset="0"/>
              </a:rPr>
              <a:t>一　　</a:t>
            </a:r>
            <a:endParaRPr lang="ja-JP" altLang="en-US" sz="7200" dirty="0">
              <a:latin typeface="ヒラギノ明朝 Pro W3" charset="0"/>
              <a:ea typeface="ヒラギノ明朝 Pro W3" charset="0"/>
              <a:cs typeface="ヒラギノ明朝 Pro W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896894"/>
            <a:ext cx="8583707" cy="430547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  <a:defRPr/>
            </a:pPr>
            <a:r>
              <a:rPr lang="en-US" sz="2400" dirty="0"/>
              <a:t>Meaning</a:t>
            </a:r>
            <a:r>
              <a:rPr lang="ja-JP" altLang="en-US" sz="2400" dirty="0"/>
              <a:t>：</a:t>
            </a:r>
            <a:r>
              <a:rPr lang="en-US" altLang="ja-JP" sz="2400" dirty="0"/>
              <a:t> Mother</a:t>
            </a:r>
            <a:r>
              <a:rPr lang="ja-JP" altLang="en-US" sz="2400" dirty="0"/>
              <a:t>　</a:t>
            </a:r>
            <a:r>
              <a:rPr lang="en-US" sz="2400" dirty="0"/>
              <a:t>Sound:</a:t>
            </a:r>
            <a:r>
              <a:rPr lang="ja-JP" altLang="en-US" sz="2400" dirty="0"/>
              <a:t>　はは、ボ</a:t>
            </a:r>
            <a:endParaRPr lang="en-AU" altLang="ja-JP" sz="2400" dirty="0"/>
          </a:p>
          <a:p>
            <a:pPr marL="0" indent="0">
              <a:buNone/>
              <a:defRPr/>
            </a:pPr>
            <a:r>
              <a:rPr lang="en-AU" sz="2400" dirty="0"/>
              <a:t>Usages:</a:t>
            </a:r>
            <a:endParaRPr lang="en-AU" altLang="ja-JP" sz="2400" dirty="0"/>
          </a:p>
          <a:p>
            <a:pPr>
              <a:defRPr/>
            </a:pPr>
            <a:r>
              <a:rPr lang="ja-JP" altLang="en-US" sz="2400" dirty="0">
                <a:solidFill>
                  <a:srgbClr val="000000"/>
                </a:solidFill>
              </a:rPr>
              <a:t>お</a:t>
            </a:r>
            <a:r>
              <a:rPr lang="ja-JP" altLang="en-US" sz="2400" dirty="0">
                <a:solidFill>
                  <a:srgbClr val="0000FF"/>
                </a:solidFill>
              </a:rPr>
              <a:t>母</a:t>
            </a:r>
            <a:r>
              <a:rPr lang="ja-JP" altLang="en-US" sz="2400" dirty="0">
                <a:solidFill>
                  <a:srgbClr val="000000"/>
                </a:solidFill>
              </a:rPr>
              <a:t>さん</a:t>
            </a:r>
            <a:r>
              <a:rPr lang="en-AU" altLang="ja-JP" sz="2400" dirty="0">
                <a:solidFill>
                  <a:srgbClr val="0000FF"/>
                </a:solidFill>
              </a:rPr>
              <a:t>	</a:t>
            </a:r>
            <a:r>
              <a:rPr lang="ja-JP" altLang="en-US" sz="2400" dirty="0">
                <a:solidFill>
                  <a:srgbClr val="000000"/>
                </a:solidFill>
              </a:rPr>
              <a:t>お</a:t>
            </a:r>
            <a:r>
              <a:rPr lang="ja-JP" altLang="en-US" sz="2400" dirty="0">
                <a:solidFill>
                  <a:srgbClr val="0000FF"/>
                </a:solidFill>
              </a:rPr>
              <a:t>かあ</a:t>
            </a:r>
            <a:r>
              <a:rPr lang="ja-JP" altLang="en-US" sz="2400" dirty="0">
                <a:solidFill>
                  <a:srgbClr val="000000"/>
                </a:solidFill>
              </a:rPr>
              <a:t>さん</a:t>
            </a:r>
            <a:r>
              <a:rPr lang="en-AU" altLang="ja-JP" sz="2400" dirty="0">
                <a:solidFill>
                  <a:srgbClr val="000000"/>
                </a:solidFill>
              </a:rPr>
              <a:t>		mother</a:t>
            </a:r>
          </a:p>
          <a:p>
            <a:pPr>
              <a:defRPr/>
            </a:pPr>
            <a:r>
              <a:rPr lang="ja-JP" altLang="en-US" sz="2400" dirty="0">
                <a:solidFill>
                  <a:srgbClr val="0000FF"/>
                </a:solidFill>
              </a:rPr>
              <a:t>母</a:t>
            </a:r>
            <a:r>
              <a:rPr lang="ja-JP" altLang="en-US" sz="2400" dirty="0"/>
              <a:t>親</a:t>
            </a:r>
            <a:r>
              <a:rPr lang="en-AU" altLang="ja-JP" sz="2400" dirty="0">
                <a:solidFill>
                  <a:srgbClr val="0000FF"/>
                </a:solidFill>
              </a:rPr>
              <a:t>		</a:t>
            </a:r>
            <a:r>
              <a:rPr lang="ja-JP" altLang="en-US" sz="2400" dirty="0">
                <a:solidFill>
                  <a:srgbClr val="0000FF"/>
                </a:solidFill>
              </a:rPr>
              <a:t>はは</a:t>
            </a:r>
            <a:r>
              <a:rPr lang="ja-JP" altLang="en-US" sz="2400" dirty="0">
                <a:solidFill>
                  <a:srgbClr val="000000"/>
                </a:solidFill>
              </a:rPr>
              <a:t>おや</a:t>
            </a:r>
            <a:endParaRPr lang="en-AU" altLang="ja-JP" sz="24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ja-JP" altLang="en-US" sz="2400" dirty="0">
                <a:solidFill>
                  <a:srgbClr val="0000FF"/>
                </a:solidFill>
              </a:rPr>
              <a:t>母</a:t>
            </a:r>
            <a:r>
              <a:rPr lang="ja-JP" altLang="en-US" sz="2400" dirty="0">
                <a:solidFill>
                  <a:srgbClr val="000000"/>
                </a:solidFill>
              </a:rPr>
              <a:t>方</a:t>
            </a:r>
            <a:r>
              <a:rPr lang="en-AU" altLang="ja-JP" sz="2400" dirty="0">
                <a:solidFill>
                  <a:srgbClr val="0000FF"/>
                </a:solidFill>
              </a:rPr>
              <a:t>		</a:t>
            </a:r>
            <a:r>
              <a:rPr lang="ja-JP" altLang="en-US" sz="2400" dirty="0">
                <a:solidFill>
                  <a:srgbClr val="0000FF"/>
                </a:solidFill>
              </a:rPr>
              <a:t>はは</a:t>
            </a:r>
            <a:r>
              <a:rPr lang="ja-JP" altLang="en-US" sz="2400" dirty="0">
                <a:solidFill>
                  <a:srgbClr val="000000"/>
                </a:solidFill>
              </a:rPr>
              <a:t>かた</a:t>
            </a:r>
            <a:r>
              <a:rPr lang="en-AU" altLang="ja-JP" sz="2400" dirty="0">
                <a:solidFill>
                  <a:srgbClr val="000000"/>
                </a:solidFill>
              </a:rPr>
              <a:t>		maternal</a:t>
            </a:r>
          </a:p>
          <a:p>
            <a:pPr>
              <a:defRPr/>
            </a:pPr>
            <a:r>
              <a:rPr lang="ja-JP" altLang="en-US" sz="2400" dirty="0">
                <a:solidFill>
                  <a:srgbClr val="0000FF"/>
                </a:solidFill>
              </a:rPr>
              <a:t>母</a:t>
            </a:r>
            <a:r>
              <a:rPr lang="ja-JP" altLang="en-US" sz="2400" dirty="0">
                <a:solidFill>
                  <a:srgbClr val="000000"/>
                </a:solidFill>
              </a:rPr>
              <a:t>の日</a:t>
            </a:r>
            <a:r>
              <a:rPr lang="en-AU" altLang="ja-JP" sz="2400" dirty="0">
                <a:solidFill>
                  <a:srgbClr val="0000FF"/>
                </a:solidFill>
              </a:rPr>
              <a:t>	</a:t>
            </a:r>
            <a:r>
              <a:rPr lang="ja-JP" altLang="en-US" sz="2400" dirty="0" smtClean="0">
                <a:solidFill>
                  <a:srgbClr val="0000FF"/>
                </a:solidFill>
              </a:rPr>
              <a:t>はは</a:t>
            </a:r>
            <a:r>
              <a:rPr lang="ja-JP" altLang="en-US" sz="2400" dirty="0">
                <a:solidFill>
                  <a:srgbClr val="000000"/>
                </a:solidFill>
              </a:rPr>
              <a:t>のひ</a:t>
            </a:r>
            <a:r>
              <a:rPr lang="en-AU" altLang="ja-JP" sz="2400" dirty="0">
                <a:solidFill>
                  <a:srgbClr val="000000"/>
                </a:solidFill>
              </a:rPr>
              <a:t>		Mother’s day</a:t>
            </a:r>
          </a:p>
          <a:p>
            <a:pPr>
              <a:defRPr/>
            </a:pPr>
            <a:r>
              <a:rPr lang="ja-JP" altLang="en-US" sz="2400" dirty="0">
                <a:solidFill>
                  <a:srgbClr val="0000FF"/>
                </a:solidFill>
              </a:rPr>
              <a:t>母</a:t>
            </a:r>
            <a:r>
              <a:rPr lang="ja-JP" altLang="en-US" sz="2400" dirty="0">
                <a:solidFill>
                  <a:srgbClr val="000000"/>
                </a:solidFill>
              </a:rPr>
              <a:t>語</a:t>
            </a:r>
            <a:r>
              <a:rPr lang="en-AU" altLang="ja-JP" sz="2400" dirty="0">
                <a:solidFill>
                  <a:srgbClr val="0000FF"/>
                </a:solidFill>
              </a:rPr>
              <a:t>		</a:t>
            </a:r>
            <a:r>
              <a:rPr lang="ja-JP" altLang="en-US" sz="2400" dirty="0">
                <a:solidFill>
                  <a:srgbClr val="0000FF"/>
                </a:solidFill>
              </a:rPr>
              <a:t>ぼ</a:t>
            </a:r>
            <a:r>
              <a:rPr lang="ja-JP" altLang="en-US" sz="2400" dirty="0">
                <a:solidFill>
                  <a:srgbClr val="000000"/>
                </a:solidFill>
              </a:rPr>
              <a:t>ご</a:t>
            </a:r>
            <a:r>
              <a:rPr lang="en-AU" altLang="ja-JP" sz="2400" dirty="0">
                <a:solidFill>
                  <a:srgbClr val="0000FF"/>
                </a:solidFill>
              </a:rPr>
              <a:t>		</a:t>
            </a:r>
            <a:r>
              <a:rPr lang="en-AU" altLang="ja-JP" sz="2400" dirty="0" smtClean="0">
                <a:solidFill>
                  <a:srgbClr val="0000FF"/>
                </a:solidFill>
              </a:rPr>
              <a:t>	</a:t>
            </a:r>
            <a:r>
              <a:rPr lang="en-AU" altLang="ja-JP" sz="2400" dirty="0" smtClean="0">
                <a:solidFill>
                  <a:srgbClr val="000000"/>
                </a:solidFill>
              </a:rPr>
              <a:t>mother </a:t>
            </a:r>
            <a:r>
              <a:rPr lang="en-AU" altLang="ja-JP" sz="2400" dirty="0">
                <a:solidFill>
                  <a:srgbClr val="000000"/>
                </a:solidFill>
              </a:rPr>
              <a:t>tongue, 1</a:t>
            </a:r>
            <a:r>
              <a:rPr lang="en-AU" altLang="ja-JP" sz="2400" baseline="30000" dirty="0">
                <a:solidFill>
                  <a:srgbClr val="000000"/>
                </a:solidFill>
              </a:rPr>
              <a:t>st</a:t>
            </a:r>
            <a:r>
              <a:rPr lang="en-AU" altLang="ja-JP" sz="2400" dirty="0">
                <a:solidFill>
                  <a:srgbClr val="000000"/>
                </a:solidFill>
              </a:rPr>
              <a:t> language</a:t>
            </a:r>
          </a:p>
          <a:p>
            <a:pPr>
              <a:defRPr/>
            </a:pPr>
            <a:r>
              <a:rPr lang="ja-JP" altLang="en-US" sz="2400" dirty="0">
                <a:solidFill>
                  <a:srgbClr val="0000FF"/>
                </a:solidFill>
              </a:rPr>
              <a:t>母</a:t>
            </a:r>
            <a:r>
              <a:rPr lang="ja-JP" altLang="en-US" sz="2400" dirty="0">
                <a:solidFill>
                  <a:srgbClr val="000000"/>
                </a:solidFill>
              </a:rPr>
              <a:t>校</a:t>
            </a:r>
            <a:r>
              <a:rPr lang="en-AU" altLang="ja-JP" sz="2400" dirty="0">
                <a:solidFill>
                  <a:srgbClr val="0000FF"/>
                </a:solidFill>
              </a:rPr>
              <a:t>		</a:t>
            </a:r>
            <a:r>
              <a:rPr lang="ja-JP" altLang="en-US" sz="2400" dirty="0">
                <a:solidFill>
                  <a:srgbClr val="0000FF"/>
                </a:solidFill>
              </a:rPr>
              <a:t>ぼ</a:t>
            </a:r>
            <a:r>
              <a:rPr lang="ja-JP" altLang="en-US" sz="2400" dirty="0">
                <a:solidFill>
                  <a:srgbClr val="000000"/>
                </a:solidFill>
              </a:rPr>
              <a:t>こう</a:t>
            </a:r>
            <a:r>
              <a:rPr lang="en-AU" altLang="ja-JP" sz="2400" dirty="0">
                <a:solidFill>
                  <a:srgbClr val="000000"/>
                </a:solidFill>
              </a:rPr>
              <a:t>	</a:t>
            </a:r>
            <a:r>
              <a:rPr lang="en-AU" altLang="ja-JP" sz="2400" dirty="0">
                <a:solidFill>
                  <a:srgbClr val="0000FF"/>
                </a:solidFill>
              </a:rPr>
              <a:t>	</a:t>
            </a:r>
            <a:r>
              <a:rPr lang="en-AU" altLang="ja-JP" sz="2400" dirty="0" smtClean="0">
                <a:solidFill>
                  <a:srgbClr val="0000FF"/>
                </a:solidFill>
              </a:rPr>
              <a:t>	</a:t>
            </a:r>
            <a:r>
              <a:rPr lang="en-AU" altLang="ja-JP" sz="2400" dirty="0" smtClean="0">
                <a:solidFill>
                  <a:srgbClr val="000000"/>
                </a:solidFill>
              </a:rPr>
              <a:t>alma </a:t>
            </a:r>
            <a:r>
              <a:rPr lang="en-AU" altLang="ja-JP" sz="2400" dirty="0">
                <a:solidFill>
                  <a:srgbClr val="000000"/>
                </a:solidFill>
              </a:rPr>
              <a:t>mater</a:t>
            </a:r>
          </a:p>
          <a:p>
            <a:pPr>
              <a:defRPr/>
            </a:pPr>
            <a:r>
              <a:rPr lang="ja-JP" altLang="en-US" sz="2400" dirty="0">
                <a:solidFill>
                  <a:srgbClr val="0000FF"/>
                </a:solidFill>
              </a:rPr>
              <a:t>母</a:t>
            </a:r>
            <a:r>
              <a:rPr lang="ja-JP" altLang="en-US" sz="2400" dirty="0">
                <a:solidFill>
                  <a:srgbClr val="000000"/>
                </a:solidFill>
              </a:rPr>
              <a:t>国</a:t>
            </a:r>
            <a:r>
              <a:rPr lang="en-AU" altLang="ja-JP" sz="2400" dirty="0">
                <a:solidFill>
                  <a:srgbClr val="0000FF"/>
                </a:solidFill>
              </a:rPr>
              <a:t>		</a:t>
            </a:r>
            <a:r>
              <a:rPr lang="ja-JP" altLang="en-US" sz="2400" dirty="0">
                <a:solidFill>
                  <a:srgbClr val="0000FF"/>
                </a:solidFill>
              </a:rPr>
              <a:t>ぼ</a:t>
            </a:r>
            <a:r>
              <a:rPr lang="ja-JP" altLang="en-US" sz="2400" dirty="0">
                <a:solidFill>
                  <a:srgbClr val="000000"/>
                </a:solidFill>
              </a:rPr>
              <a:t>こく</a:t>
            </a:r>
            <a:r>
              <a:rPr lang="en-AU" altLang="ja-JP" sz="2400" dirty="0">
                <a:solidFill>
                  <a:srgbClr val="0000FF"/>
                </a:solidFill>
              </a:rPr>
              <a:t>		</a:t>
            </a:r>
            <a:r>
              <a:rPr lang="en-AU" altLang="ja-JP" sz="2400" dirty="0" smtClean="0">
                <a:solidFill>
                  <a:srgbClr val="0000FF"/>
                </a:solidFill>
              </a:rPr>
              <a:t>	</a:t>
            </a:r>
            <a:r>
              <a:rPr lang="en-AU" altLang="ja-JP" sz="2400" dirty="0" smtClean="0">
                <a:solidFill>
                  <a:srgbClr val="000000"/>
                </a:solidFill>
              </a:rPr>
              <a:t>home </a:t>
            </a:r>
            <a:r>
              <a:rPr lang="en-AU" altLang="ja-JP" sz="2400" dirty="0">
                <a:solidFill>
                  <a:srgbClr val="000000"/>
                </a:solidFill>
              </a:rPr>
              <a:t>country</a:t>
            </a:r>
          </a:p>
          <a:p>
            <a:pPr>
              <a:defRPr/>
            </a:pPr>
            <a:r>
              <a:rPr lang="ja-JP" altLang="en-US" sz="2400" dirty="0">
                <a:solidFill>
                  <a:srgbClr val="000000"/>
                </a:solidFill>
              </a:rPr>
              <a:t>生</a:t>
            </a:r>
            <a:r>
              <a:rPr lang="ja-JP" altLang="en-US" sz="2400" dirty="0">
                <a:solidFill>
                  <a:srgbClr val="0000FF"/>
                </a:solidFill>
              </a:rPr>
              <a:t>母</a:t>
            </a:r>
            <a:r>
              <a:rPr lang="en-AU" altLang="ja-JP" sz="2400" dirty="0">
                <a:solidFill>
                  <a:srgbClr val="0000FF"/>
                </a:solidFill>
              </a:rPr>
              <a:t>		</a:t>
            </a:r>
            <a:r>
              <a:rPr lang="ja-JP" altLang="en-US" sz="2400" dirty="0">
                <a:solidFill>
                  <a:srgbClr val="000000"/>
                </a:solidFill>
              </a:rPr>
              <a:t>せい</a:t>
            </a:r>
            <a:r>
              <a:rPr lang="ja-JP" altLang="en-US" sz="2400" dirty="0">
                <a:solidFill>
                  <a:srgbClr val="0000FF"/>
                </a:solidFill>
              </a:rPr>
              <a:t>ぼ</a:t>
            </a:r>
            <a:r>
              <a:rPr lang="en-AU" altLang="ja-JP" sz="2400" dirty="0">
                <a:solidFill>
                  <a:srgbClr val="0000FF"/>
                </a:solidFill>
              </a:rPr>
              <a:t>		</a:t>
            </a:r>
            <a:r>
              <a:rPr lang="en-AU" altLang="ja-JP" sz="2400" dirty="0" smtClean="0">
                <a:solidFill>
                  <a:srgbClr val="0000FF"/>
                </a:solidFill>
              </a:rPr>
              <a:t>	</a:t>
            </a:r>
            <a:r>
              <a:rPr lang="en-AU" altLang="ja-JP" sz="2400" dirty="0" smtClean="0">
                <a:solidFill>
                  <a:srgbClr val="000000"/>
                </a:solidFill>
              </a:rPr>
              <a:t>one’s </a:t>
            </a:r>
            <a:r>
              <a:rPr lang="en-AU" altLang="ja-JP" sz="2400" dirty="0">
                <a:solidFill>
                  <a:srgbClr val="000000"/>
                </a:solidFill>
              </a:rPr>
              <a:t>birth mother</a:t>
            </a:r>
          </a:p>
          <a:p>
            <a:pPr>
              <a:defRPr/>
            </a:pPr>
            <a:r>
              <a:rPr lang="ja-JP" altLang="en-US" sz="2400" dirty="0">
                <a:solidFill>
                  <a:srgbClr val="000000"/>
                </a:solidFill>
              </a:rPr>
              <a:t>祖</a:t>
            </a:r>
            <a:r>
              <a:rPr lang="ja-JP" altLang="en-US" sz="2400" dirty="0">
                <a:solidFill>
                  <a:srgbClr val="0000FF"/>
                </a:solidFill>
              </a:rPr>
              <a:t>母</a:t>
            </a:r>
            <a:r>
              <a:rPr lang="en-AU" altLang="ja-JP" sz="2400" dirty="0">
                <a:solidFill>
                  <a:srgbClr val="0000FF"/>
                </a:solidFill>
              </a:rPr>
              <a:t>		</a:t>
            </a:r>
            <a:r>
              <a:rPr lang="ja-JP" altLang="en-US" sz="2400" dirty="0">
                <a:solidFill>
                  <a:srgbClr val="000000"/>
                </a:solidFill>
              </a:rPr>
              <a:t>そ</a:t>
            </a:r>
            <a:r>
              <a:rPr lang="ja-JP" altLang="en-US" sz="2400" dirty="0">
                <a:solidFill>
                  <a:srgbClr val="0000FF"/>
                </a:solidFill>
              </a:rPr>
              <a:t>ぼ</a:t>
            </a:r>
            <a:r>
              <a:rPr lang="en-AU" altLang="ja-JP" sz="2400" dirty="0">
                <a:solidFill>
                  <a:srgbClr val="0000FF"/>
                </a:solidFill>
              </a:rPr>
              <a:t>		</a:t>
            </a:r>
            <a:r>
              <a:rPr lang="en-AU" altLang="ja-JP" sz="2400" dirty="0" smtClean="0">
                <a:solidFill>
                  <a:srgbClr val="0000FF"/>
                </a:solidFill>
              </a:rPr>
              <a:t>	</a:t>
            </a:r>
            <a:r>
              <a:rPr lang="en-AU" altLang="ja-JP" sz="2400" dirty="0" smtClean="0">
                <a:solidFill>
                  <a:srgbClr val="000000"/>
                </a:solidFill>
              </a:rPr>
              <a:t>grandmother</a:t>
            </a:r>
            <a:endParaRPr lang="en-AU" altLang="ja-JP" sz="2400" dirty="0">
              <a:solidFill>
                <a:srgbClr val="000000"/>
              </a:solidFill>
            </a:endParaRPr>
          </a:p>
          <a:p>
            <a:pPr marL="0" indent="0">
              <a:buNone/>
              <a:defRPr/>
            </a:pPr>
            <a:endParaRPr lang="en-US" altLang="ja-JP" sz="2400" dirty="0"/>
          </a:p>
          <a:p>
            <a:pPr marL="0" indent="0">
              <a:buNone/>
              <a:defRPr/>
            </a:pPr>
            <a:endParaRPr lang="en-AU" altLang="ja-JP" sz="2400" dirty="0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6FE8E57-2D87-B34E-BD74-5FD7FCA9639B}" type="slidenum">
              <a:rPr lang="en-AU" altLang="ja-JP" sz="1400"/>
              <a:pPr eaLnBrk="1" hangingPunct="1"/>
              <a:t>35</a:t>
            </a:fld>
            <a:endParaRPr lang="en-AU" altLang="ja-JP" sz="1400"/>
          </a:p>
        </p:txBody>
      </p:sp>
      <p:pic>
        <p:nvPicPr>
          <p:cNvPr id="3482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24" y="0"/>
            <a:ext cx="1676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175"/>
            <a:ext cx="3581400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50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3971" y="2305455"/>
            <a:ext cx="8226425" cy="433245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Meaning:</a:t>
            </a:r>
            <a:r>
              <a:rPr lang="ja-JP" altLang="en-US" dirty="0" smtClean="0"/>
              <a:t>　</a:t>
            </a:r>
            <a:r>
              <a:rPr lang="en-AU" altLang="ja-JP" dirty="0" smtClean="0"/>
              <a:t>small, minor, little, minute, fine, trivial, short, petty…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Sound:</a:t>
            </a:r>
            <a:r>
              <a:rPr lang="ja-JP" altLang="en-US" dirty="0" smtClean="0"/>
              <a:t>　ちい（さい）、ショウ、コ、オ</a:t>
            </a:r>
            <a:endParaRPr lang="en-AU" altLang="ja-JP" dirty="0" smtClean="0"/>
          </a:p>
          <a:p>
            <a:pPr marL="0" indent="0">
              <a:buNone/>
            </a:pPr>
            <a:r>
              <a:rPr lang="en-AU" dirty="0" smtClean="0"/>
              <a:t>Usages:</a:t>
            </a:r>
            <a:endParaRPr lang="en-AU" altLang="ja-JP" dirty="0" smtClean="0"/>
          </a:p>
          <a:p>
            <a:r>
              <a:rPr lang="ja-JP" altLang="en-US" u="sng" dirty="0" smtClean="0">
                <a:solidFill>
                  <a:srgbClr val="0000FF"/>
                </a:solidFill>
              </a:rPr>
              <a:t>小</a:t>
            </a:r>
            <a:r>
              <a:rPr lang="ja-JP" altLang="en-US" u="sng" dirty="0" smtClean="0"/>
              <a:t>さいへや</a:t>
            </a:r>
            <a:r>
              <a:rPr lang="en-AU" altLang="ja-JP" dirty="0" smtClean="0"/>
              <a:t>	</a:t>
            </a:r>
            <a:r>
              <a:rPr lang="ja-JP" altLang="en-US" dirty="0" smtClean="0"/>
              <a:t>　ちいさいへや</a:t>
            </a:r>
            <a:r>
              <a:rPr lang="en-AU" altLang="ja-JP" dirty="0" smtClean="0"/>
              <a:t>	small </a:t>
            </a:r>
          </a:p>
          <a:p>
            <a:r>
              <a:rPr lang="ja-JP" altLang="en-US" dirty="0" smtClean="0">
                <a:solidFill>
                  <a:srgbClr val="0000FF"/>
                </a:solidFill>
              </a:rPr>
              <a:t>小</a:t>
            </a:r>
            <a:r>
              <a:rPr lang="ja-JP" altLang="en-US" dirty="0" smtClean="0">
                <a:solidFill>
                  <a:srgbClr val="008000"/>
                </a:solidFill>
              </a:rPr>
              <a:t>学校</a:t>
            </a:r>
            <a:r>
              <a:rPr lang="en-AU" altLang="ja-JP" dirty="0" smtClean="0"/>
              <a:t>	</a:t>
            </a:r>
            <a:r>
              <a:rPr lang="ja-JP" altLang="en-US" dirty="0" smtClean="0"/>
              <a:t>しょうがっこう</a:t>
            </a:r>
            <a:r>
              <a:rPr lang="en-AU" altLang="ja-JP" dirty="0" smtClean="0"/>
              <a:t>		primary school</a:t>
            </a:r>
            <a:r>
              <a:rPr lang="ja-JP" altLang="ja-JP" dirty="0"/>
              <a:t>　</a:t>
            </a:r>
            <a:r>
              <a:rPr lang="ja-JP" altLang="en-US" dirty="0" smtClean="0"/>
              <a:t>　</a:t>
            </a:r>
            <a:endParaRPr lang="en-AU" altLang="ja-JP" dirty="0" smtClean="0"/>
          </a:p>
          <a:p>
            <a:r>
              <a:rPr lang="ja-JP" altLang="en-US" dirty="0" smtClean="0">
                <a:solidFill>
                  <a:srgbClr val="0000FF"/>
                </a:solidFill>
              </a:rPr>
              <a:t>小</a:t>
            </a:r>
            <a:r>
              <a:rPr lang="ja-JP" altLang="en-US" dirty="0" smtClean="0">
                <a:solidFill>
                  <a:srgbClr val="008000"/>
                </a:solidFill>
              </a:rPr>
              <a:t>学生</a:t>
            </a:r>
            <a:r>
              <a:rPr lang="en-AU" altLang="ja-JP" dirty="0" smtClean="0"/>
              <a:t>	</a:t>
            </a:r>
            <a:r>
              <a:rPr lang="ja-JP" altLang="en-US" dirty="0" smtClean="0"/>
              <a:t>しょうがくせい</a:t>
            </a:r>
            <a:r>
              <a:rPr lang="en-AU" altLang="ja-JP" dirty="0" smtClean="0"/>
              <a:t>		primary pupil</a:t>
            </a:r>
          </a:p>
          <a:p>
            <a:r>
              <a:rPr lang="ja-JP" altLang="en-US" dirty="0" smtClean="0">
                <a:solidFill>
                  <a:srgbClr val="008000"/>
                </a:solidFill>
              </a:rPr>
              <a:t>大</a:t>
            </a:r>
            <a:r>
              <a:rPr lang="ja-JP" altLang="en-US" dirty="0" smtClean="0">
                <a:solidFill>
                  <a:srgbClr val="0000FF"/>
                </a:solidFill>
              </a:rPr>
              <a:t>小</a:t>
            </a:r>
            <a:r>
              <a:rPr lang="en-AU" altLang="ja-JP" dirty="0" smtClean="0"/>
              <a:t>	</a:t>
            </a:r>
            <a:r>
              <a:rPr lang="ja-JP" altLang="en-US" dirty="0" smtClean="0"/>
              <a:t>だいしょう</a:t>
            </a:r>
            <a:r>
              <a:rPr lang="en-AU" altLang="ja-JP" dirty="0" smtClean="0"/>
              <a:t>		size		</a:t>
            </a:r>
          </a:p>
          <a:p>
            <a:r>
              <a:rPr lang="ja-JP" altLang="en-US" dirty="0" smtClean="0">
                <a:solidFill>
                  <a:srgbClr val="0000FF"/>
                </a:solidFill>
              </a:rPr>
              <a:t>小</a:t>
            </a:r>
            <a:r>
              <a:rPr lang="ja-JP" altLang="en-US" dirty="0" smtClean="0"/>
              <a:t>屋</a:t>
            </a:r>
            <a:r>
              <a:rPr lang="en-AU" altLang="ja-JP" dirty="0" smtClean="0"/>
              <a:t>	</a:t>
            </a:r>
            <a:r>
              <a:rPr lang="ja-JP" altLang="en-US" dirty="0" smtClean="0"/>
              <a:t>こや</a:t>
            </a:r>
            <a:r>
              <a:rPr lang="en-AU" altLang="ja-JP" dirty="0" smtClean="0"/>
              <a:t>			cottage</a:t>
            </a:r>
          </a:p>
          <a:p>
            <a:r>
              <a:rPr lang="ja-JP" altLang="en-US" u="sng" dirty="0" smtClean="0">
                <a:solidFill>
                  <a:srgbClr val="0000FF"/>
                </a:solidFill>
              </a:rPr>
              <a:t>小</a:t>
            </a:r>
            <a:r>
              <a:rPr lang="ja-JP" altLang="en-US" u="sng" dirty="0" smtClean="0">
                <a:solidFill>
                  <a:srgbClr val="008000"/>
                </a:solidFill>
              </a:rPr>
              <a:t>川</a:t>
            </a:r>
            <a:r>
              <a:rPr lang="ja-JP" altLang="en-US" u="sng" dirty="0" smtClean="0"/>
              <a:t>さん</a:t>
            </a:r>
            <a:r>
              <a:rPr lang="en-AU" altLang="ja-JP" dirty="0" smtClean="0"/>
              <a:t>	</a:t>
            </a:r>
            <a:r>
              <a:rPr lang="ja-JP" altLang="en-US" dirty="0" smtClean="0"/>
              <a:t>おがわさん</a:t>
            </a:r>
            <a:r>
              <a:rPr lang="en-AU" altLang="ja-JP" dirty="0" smtClean="0"/>
              <a:t>		Mr/Ms Ogawa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DC9F2-E8AA-9F46-9C1E-3B53B1A006C7}" type="slidenum">
              <a:rPr lang="en-AU" smtClean="0"/>
              <a:pPr/>
              <a:t>36</a:t>
            </a:fld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219" y="119776"/>
            <a:ext cx="1865752" cy="18564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477" y="45108"/>
            <a:ext cx="2674344" cy="20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1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>
                <a:latin typeface="ヒラギノ明朝 Pro W3" charset="0"/>
                <a:ea typeface="ヒラギノ明朝 Pro W3" charset="0"/>
                <a:cs typeface="ヒラギノ明朝 Pro W3" charset="0"/>
              </a:rPr>
              <a:t>		</a:t>
            </a:r>
            <a:r>
              <a:rPr lang="ja-JP" altLang="en-US" smtClean="0">
                <a:latin typeface="ヒラギノ明朝 Pro W3" charset="0"/>
                <a:ea typeface="ヒラギノ明朝 Pro W3" charset="0"/>
                <a:cs typeface="ヒラギノ明朝 Pro W3" charset="0"/>
              </a:rPr>
              <a:t>ノ</a:t>
            </a:r>
            <a:r>
              <a:rPr lang="en-US" altLang="ja-JP" dirty="0">
                <a:latin typeface="ヒラギノ明朝 Pro W3" charset="0"/>
                <a:ea typeface="ヒラギノ明朝 Pro W3" charset="0"/>
                <a:cs typeface="ヒラギノ明朝 Pro W3" charset="0"/>
              </a:rPr>
              <a:t>+</a:t>
            </a:r>
            <a:r>
              <a:rPr lang="ja-JP" altLang="en-US">
                <a:latin typeface="ヒラギノ明朝 Pro W3" charset="0"/>
                <a:ea typeface="ヒラギノ明朝 Pro W3" charset="0"/>
                <a:cs typeface="ヒラギノ明朝 Pro W3" charset="0"/>
              </a:rPr>
              <a:t>一</a:t>
            </a:r>
            <a:r>
              <a:rPr lang="en-US" altLang="ja-JP" dirty="0">
                <a:latin typeface="ヒラギノ明朝 Pro W3" charset="0"/>
                <a:ea typeface="ヒラギノ明朝 Pro W3" charset="0"/>
                <a:cs typeface="ヒラギノ明朝 Pro W3" charset="0"/>
              </a:rPr>
              <a:t>+</a:t>
            </a:r>
            <a:r>
              <a:rPr lang="ja-JP" altLang="en-US">
                <a:latin typeface="ヒラギノ明朝 Pro W3" charset="0"/>
                <a:ea typeface="ヒラギノ明朝 Pro W3" charset="0"/>
                <a:cs typeface="ヒラギノ明朝 Pro W3" charset="0"/>
              </a:rPr>
              <a:t>く</a:t>
            </a:r>
            <a:r>
              <a:rPr lang="en-US" altLang="ja-JP" dirty="0">
                <a:latin typeface="ヒラギノ明朝 Pro W3" charset="0"/>
                <a:ea typeface="ヒラギノ明朝 Pro W3" charset="0"/>
                <a:cs typeface="ヒラギノ明朝 Pro W3" charset="0"/>
              </a:rPr>
              <a:t>+</a:t>
            </a:r>
            <a:r>
              <a:rPr lang="ja-JP" altLang="en-US">
                <a:latin typeface="ヒラギノ明朝 Pro W3" charset="0"/>
                <a:ea typeface="ヒラギノ明朝 Pro W3" charset="0"/>
                <a:cs typeface="ヒラギノ明朝 Pro W3" charset="0"/>
              </a:rPr>
              <a:t>刀</a:t>
            </a:r>
            <a:r>
              <a:rPr lang="en-US" altLang="ja-JP" dirty="0">
                <a:latin typeface="ヒラギノ明朝 Pro W3" charset="0"/>
                <a:ea typeface="ヒラギノ明朝 Pro W3" charset="0"/>
                <a:cs typeface="ヒラギノ明朝 Pro W3" charset="0"/>
              </a:rPr>
              <a:t>+</a:t>
            </a:r>
            <a:r>
              <a:rPr lang="ja-JP" altLang="en-US">
                <a:latin typeface="ヒラギノ明朝 Pro W3" charset="0"/>
                <a:ea typeface="ヒラギノ明朝 Pro W3" charset="0"/>
                <a:cs typeface="ヒラギノ明朝 Pro W3" charset="0"/>
              </a:rPr>
              <a:t>一</a:t>
            </a:r>
            <a:endParaRPr lang="ja-JP" altLang="en-US" sz="7200">
              <a:latin typeface="ヒラギノ明朝 Pro W3" charset="0"/>
              <a:ea typeface="ヒラギノ明朝 Pro W3" charset="0"/>
              <a:cs typeface="ヒラギノ明朝 Pro W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9614" y="2380964"/>
            <a:ext cx="8226425" cy="3757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Meaning</a:t>
            </a:r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：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 every</a:t>
            </a:r>
          </a:p>
          <a:p>
            <a:pPr marL="0" indent="0">
              <a:buNone/>
            </a:pP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Sound:</a:t>
            </a:r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　マイ</a:t>
            </a:r>
            <a:endParaRPr lang="en-US" altLang="ja-JP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r>
              <a:rPr lang="en-AU" altLang="ja-JP" dirty="0">
                <a:latin typeface="Arial" charset="0"/>
                <a:ea typeface="ＭＳ Ｐゴシック" charset="0"/>
                <a:cs typeface="ＭＳ Ｐゴシック" charset="0"/>
              </a:rPr>
              <a:t>Usages:</a:t>
            </a:r>
          </a:p>
          <a:p>
            <a:pPr marL="0" indent="0"/>
            <a:r>
              <a:rPr lang="ja-JP" altLang="en-US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毎</a:t>
            </a:r>
            <a:r>
              <a:rPr lang="ja-JP" altLang="en-US">
                <a:latin typeface="Klee Medium" charset="-128"/>
                <a:ea typeface="Klee Medium" charset="-128"/>
                <a:cs typeface="Klee Medium" charset="-128"/>
              </a:rPr>
              <a:t>日</a:t>
            </a:r>
            <a:r>
              <a:rPr lang="en-US" altLang="ja-JP" dirty="0">
                <a:latin typeface="Klee Medium" charset="-128"/>
                <a:ea typeface="Klee Medium" charset="-128"/>
                <a:cs typeface="Klee Medium" charset="-128"/>
              </a:rPr>
              <a:t>	</a:t>
            </a:r>
            <a:r>
              <a:rPr lang="ja-JP" altLang="en-US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まい</a:t>
            </a:r>
            <a:r>
              <a:rPr lang="ja-JP" altLang="en-US">
                <a:latin typeface="Klee Medium" charset="-128"/>
                <a:ea typeface="Klee Medium" charset="-128"/>
                <a:cs typeface="Klee Medium" charset="-128"/>
              </a:rPr>
              <a:t>にち</a:t>
            </a:r>
            <a:r>
              <a:rPr lang="en-US" altLang="ja-JP" dirty="0">
                <a:latin typeface="Klee Medium" charset="-128"/>
                <a:ea typeface="Klee Medium" charset="-128"/>
                <a:cs typeface="Klee Medium" charset="-128"/>
              </a:rPr>
              <a:t>		every day</a:t>
            </a:r>
            <a:r>
              <a:rPr lang="en-AU" altLang="ja-JP" dirty="0">
                <a:latin typeface="Klee Medium" charset="-128"/>
                <a:ea typeface="Klee Medium" charset="-128"/>
                <a:cs typeface="Klee Medium" charset="-128"/>
              </a:rPr>
              <a:t>	</a:t>
            </a:r>
          </a:p>
          <a:p>
            <a:pPr marL="0" indent="0"/>
            <a:r>
              <a:rPr lang="ja-JP" altLang="en-US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毎</a:t>
            </a:r>
            <a:r>
              <a:rPr lang="ja-JP" altLang="en-US">
                <a:latin typeface="Klee Medium" charset="-128"/>
                <a:ea typeface="Klee Medium" charset="-128"/>
                <a:cs typeface="Klee Medium" charset="-128"/>
              </a:rPr>
              <a:t>週</a:t>
            </a:r>
            <a:r>
              <a:rPr lang="en-US" altLang="ja-JP" dirty="0">
                <a:latin typeface="Klee Medium" charset="-128"/>
                <a:ea typeface="Klee Medium" charset="-128"/>
                <a:cs typeface="Klee Medium" charset="-128"/>
              </a:rPr>
              <a:t>	</a:t>
            </a:r>
            <a:r>
              <a:rPr lang="ja-JP" altLang="en-US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まい</a:t>
            </a:r>
            <a:r>
              <a:rPr lang="ja-JP" altLang="en-US">
                <a:latin typeface="Klee Medium" charset="-128"/>
                <a:ea typeface="Klee Medium" charset="-128"/>
                <a:cs typeface="Klee Medium" charset="-128"/>
              </a:rPr>
              <a:t>しゅう</a:t>
            </a:r>
            <a:r>
              <a:rPr lang="en-US" altLang="ja-JP" dirty="0">
                <a:latin typeface="Klee Medium" charset="-128"/>
                <a:ea typeface="Klee Medium" charset="-128"/>
                <a:cs typeface="Klee Medium" charset="-128"/>
              </a:rPr>
              <a:t>		every week</a:t>
            </a:r>
          </a:p>
          <a:p>
            <a:pPr marL="0" indent="0"/>
            <a:r>
              <a:rPr lang="ja-JP" altLang="en-US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毎</a:t>
            </a:r>
            <a:r>
              <a:rPr lang="ja-JP" altLang="en-US">
                <a:latin typeface="Klee Medium" charset="-128"/>
                <a:ea typeface="Klee Medium" charset="-128"/>
                <a:cs typeface="Klee Medium" charset="-128"/>
              </a:rPr>
              <a:t>月</a:t>
            </a:r>
            <a:r>
              <a:rPr lang="en-US" altLang="ja-JP" dirty="0">
                <a:latin typeface="Klee Medium" charset="-128"/>
                <a:ea typeface="Klee Medium" charset="-128"/>
                <a:cs typeface="Klee Medium" charset="-128"/>
              </a:rPr>
              <a:t>	</a:t>
            </a:r>
            <a:r>
              <a:rPr lang="ja-JP" altLang="en-US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まい</a:t>
            </a:r>
            <a:r>
              <a:rPr lang="ja-JP" altLang="en-US">
                <a:latin typeface="Klee Medium" charset="-128"/>
                <a:ea typeface="Klee Medium" charset="-128"/>
                <a:cs typeface="Klee Medium" charset="-128"/>
              </a:rPr>
              <a:t>つき／げつ</a:t>
            </a:r>
            <a:r>
              <a:rPr lang="en-US" altLang="ja-JP" dirty="0">
                <a:latin typeface="Klee Medium" charset="-128"/>
                <a:ea typeface="Klee Medium" charset="-128"/>
                <a:cs typeface="Klee Medium" charset="-128"/>
              </a:rPr>
              <a:t>	</a:t>
            </a:r>
            <a:r>
              <a:rPr lang="en-US" altLang="ja-JP" dirty="0" smtClean="0">
                <a:latin typeface="Klee Medium" charset="-128"/>
                <a:ea typeface="Klee Medium" charset="-128"/>
                <a:cs typeface="Klee Medium" charset="-128"/>
              </a:rPr>
              <a:t>	every </a:t>
            </a:r>
            <a:r>
              <a:rPr lang="en-US" altLang="ja-JP" dirty="0">
                <a:latin typeface="Klee Medium" charset="-128"/>
                <a:ea typeface="Klee Medium" charset="-128"/>
                <a:cs typeface="Klee Medium" charset="-128"/>
              </a:rPr>
              <a:t>month</a:t>
            </a:r>
          </a:p>
          <a:p>
            <a:pPr marL="0" indent="0"/>
            <a:r>
              <a:rPr lang="ja-JP" altLang="en-US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毎</a:t>
            </a:r>
            <a:r>
              <a:rPr lang="ja-JP" altLang="en-US">
                <a:latin typeface="Klee Medium" charset="-128"/>
                <a:ea typeface="Klee Medium" charset="-128"/>
                <a:cs typeface="Klee Medium" charset="-128"/>
              </a:rPr>
              <a:t>年</a:t>
            </a:r>
            <a:r>
              <a:rPr lang="en-US" altLang="ja-JP" dirty="0">
                <a:latin typeface="Klee Medium" charset="-128"/>
                <a:ea typeface="Klee Medium" charset="-128"/>
                <a:cs typeface="Klee Medium" charset="-128"/>
              </a:rPr>
              <a:t>	</a:t>
            </a:r>
            <a:r>
              <a:rPr lang="ja-JP" altLang="en-US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まい</a:t>
            </a:r>
            <a:r>
              <a:rPr lang="ja-JP" altLang="en-US">
                <a:latin typeface="Klee Medium" charset="-128"/>
                <a:ea typeface="Klee Medium" charset="-128"/>
                <a:cs typeface="Klee Medium" charset="-128"/>
              </a:rPr>
              <a:t>とし／</a:t>
            </a:r>
            <a:r>
              <a:rPr lang="ja-JP" altLang="en-US" smtClean="0">
                <a:latin typeface="Klee Medium" charset="-128"/>
                <a:ea typeface="Klee Medium" charset="-128"/>
                <a:cs typeface="Klee Medium" charset="-128"/>
              </a:rPr>
              <a:t>ねん</a:t>
            </a:r>
            <a:r>
              <a:rPr lang="en-US" altLang="ja-JP" dirty="0" smtClean="0">
                <a:latin typeface="Klee Medium" charset="-128"/>
                <a:ea typeface="Klee Medium" charset="-128"/>
                <a:cs typeface="Klee Medium" charset="-128"/>
              </a:rPr>
              <a:t>	</a:t>
            </a:r>
            <a:r>
              <a:rPr lang="en-US" altLang="ja-JP" dirty="0">
                <a:latin typeface="Klee Medium" charset="-128"/>
                <a:ea typeface="Klee Medium" charset="-128"/>
                <a:cs typeface="Klee Medium" charset="-128"/>
              </a:rPr>
              <a:t>	every year</a:t>
            </a:r>
          </a:p>
          <a:p>
            <a:pPr marL="0" indent="0"/>
            <a:endParaRPr lang="en-US" altLang="ja-JP" dirty="0">
              <a:solidFill>
                <a:srgbClr val="FFBFB6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/>
            <a:endParaRPr lang="en-US" altLang="ja-JP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/>
            <a:endParaRPr lang="en-AU" altLang="ja-JP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CA50239-D89A-424E-A31F-EF54ADB6018D}" type="slidenum">
              <a:rPr lang="en-AU" altLang="ja-JP" sz="1400"/>
              <a:pPr eaLnBrk="1" hangingPunct="1"/>
              <a:t>37</a:t>
            </a:fld>
            <a:endParaRPr lang="en-AU" altLang="ja-JP" sz="1400" dirty="0"/>
          </a:p>
        </p:txBody>
      </p:sp>
      <p:pic>
        <p:nvPicPr>
          <p:cNvPr id="6144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05" y="197644"/>
            <a:ext cx="155257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247" y="115888"/>
            <a:ext cx="2287587" cy="171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867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1992313" y="476250"/>
            <a:ext cx="8229600" cy="1143000"/>
          </a:xfrm>
        </p:spPr>
        <p:txBody>
          <a:bodyPr>
            <a:normAutofit/>
          </a:bodyPr>
          <a:lstStyle/>
          <a:p>
            <a:r>
              <a:rPr lang="ja-JP" altLang="en-US" sz="3600" smtClean="0">
                <a:latin typeface="ヒラギノ明朝 Pro W3" charset="0"/>
                <a:ea typeface="ヒラギノ明朝 Pro W3" charset="0"/>
                <a:cs typeface="ヒラギノ明朝 Pro W3" charset="0"/>
              </a:rPr>
              <a:t>　　﹅</a:t>
            </a:r>
            <a:r>
              <a:rPr lang="en-US" altLang="ja-JP" sz="3600">
                <a:latin typeface="ヒラギノ明朝 Pro W3" charset="0"/>
                <a:ea typeface="ヒラギノ明朝 Pro W3" charset="0"/>
                <a:cs typeface="ヒラギノ明朝 Pro W3" charset="0"/>
              </a:rPr>
              <a:t>+</a:t>
            </a:r>
            <a:r>
              <a:rPr lang="ja-JP" altLang="en-US" sz="3600">
                <a:latin typeface="ヒラギノ明朝 Pro W3" charset="0"/>
                <a:ea typeface="ヒラギノ明朝 Pro W3" charset="0"/>
                <a:cs typeface="ヒラギノ明朝 Pro W3" charset="0"/>
              </a:rPr>
              <a:t>三</a:t>
            </a:r>
            <a:r>
              <a:rPr lang="en-US" altLang="ja-JP" sz="3600">
                <a:latin typeface="ヒラギノ明朝 Pro W3" charset="0"/>
                <a:ea typeface="ヒラギノ明朝 Pro W3" charset="0"/>
                <a:cs typeface="ヒラギノ明朝 Pro W3" charset="0"/>
              </a:rPr>
              <a:t>+</a:t>
            </a:r>
            <a:r>
              <a:rPr lang="ja-JP" altLang="en-US" sz="3600">
                <a:latin typeface="ヒラギノ明朝 Pro W3" charset="0"/>
                <a:ea typeface="ヒラギノ明朝 Pro W3" charset="0"/>
                <a:cs typeface="ヒラギノ明朝 Pro W3" charset="0"/>
              </a:rPr>
              <a:t>ロ（言）</a:t>
            </a:r>
            <a:r>
              <a:rPr lang="en-US" altLang="ja-JP" sz="3600">
                <a:latin typeface="ヒラギノ明朝 Pro W3" charset="0"/>
                <a:ea typeface="ヒラギノ明朝 Pro W3" charset="0"/>
                <a:cs typeface="ヒラギノ明朝 Pro W3" charset="0"/>
              </a:rPr>
              <a:t>+</a:t>
            </a:r>
            <a:br>
              <a:rPr lang="en-US" altLang="ja-JP" sz="3600">
                <a:latin typeface="ヒラギノ明朝 Pro W3" charset="0"/>
                <a:ea typeface="ヒラギノ明朝 Pro W3" charset="0"/>
                <a:cs typeface="ヒラギノ明朝 Pro W3" charset="0"/>
              </a:rPr>
            </a:br>
            <a:r>
              <a:rPr lang="ja-JP" altLang="en-US" sz="3600" smtClean="0">
                <a:latin typeface="ヒラギノ明朝 Pro W3" charset="0"/>
                <a:ea typeface="ヒラギノ明朝 Pro W3" charset="0"/>
                <a:cs typeface="ヒラギノ明朝 Pro W3" charset="0"/>
              </a:rPr>
              <a:t>　　一</a:t>
            </a:r>
            <a:r>
              <a:rPr lang="en-US" altLang="ja-JP" sz="3600">
                <a:latin typeface="ヒラギノ明朝 Pro W3" charset="0"/>
                <a:ea typeface="ヒラギノ明朝 Pro W3" charset="0"/>
                <a:cs typeface="ヒラギノ明朝 Pro W3" charset="0"/>
              </a:rPr>
              <a:t>+</a:t>
            </a:r>
            <a:r>
              <a:rPr lang="ja-JP" altLang="en-US" sz="3600">
                <a:latin typeface="ヒラギノ明朝 Pro W3" charset="0"/>
                <a:ea typeface="ヒラギノ明朝 Pro W3" charset="0"/>
                <a:cs typeface="ヒラギノ明朝 Pro W3" charset="0"/>
              </a:rPr>
              <a:t>ノ</a:t>
            </a:r>
            <a:r>
              <a:rPr lang="en-US" altLang="ja-JP" sz="3600">
                <a:latin typeface="ヒラギノ明朝 Pro W3" charset="0"/>
                <a:ea typeface="ヒラギノ明朝 Pro W3" charset="0"/>
                <a:cs typeface="ヒラギノ明朝 Pro W3" charset="0"/>
              </a:rPr>
              <a:t>+</a:t>
            </a:r>
            <a:r>
              <a:rPr lang="ja-JP" altLang="en-US" sz="3600">
                <a:latin typeface="ヒラギノ明朝 Pro W3" charset="0"/>
                <a:ea typeface="ヒラギノ明朝 Pro W3" charset="0"/>
                <a:cs typeface="ヒラギノ明朝 Pro W3" charset="0"/>
              </a:rPr>
              <a:t>フ</a:t>
            </a:r>
            <a:r>
              <a:rPr lang="en-US" altLang="ja-JP" sz="3600">
                <a:latin typeface="ヒラギノ明朝 Pro W3" charset="0"/>
                <a:ea typeface="ヒラギノ明朝 Pro W3" charset="0"/>
                <a:cs typeface="ヒラギノ明朝 Pro W3" charset="0"/>
              </a:rPr>
              <a:t>+</a:t>
            </a:r>
            <a:r>
              <a:rPr lang="ja-JP" altLang="en-US" sz="3600">
                <a:latin typeface="ヒラギノ明朝 Pro W3" charset="0"/>
                <a:ea typeface="ヒラギノ明朝 Pro W3" charset="0"/>
                <a:cs typeface="ヒラギノ明朝 Pro W3" charset="0"/>
              </a:rPr>
              <a:t>一（</a:t>
            </a:r>
            <a:r>
              <a:rPr lang="ja-JP" altLang="en-US" sz="3600" smtClean="0">
                <a:latin typeface="ヒラギノ明朝 Pro W3" charset="0"/>
                <a:ea typeface="ヒラギノ明朝 Pro W3" charset="0"/>
                <a:cs typeface="ヒラギノ明朝 Pro W3" charset="0"/>
              </a:rPr>
              <a:t>五）</a:t>
            </a:r>
            <a:r>
              <a:rPr lang="en-US" altLang="ja-JP" sz="3600" smtClean="0">
                <a:latin typeface="ヒラギノ明朝 Pro W3" charset="0"/>
                <a:ea typeface="ヒラギノ明朝 Pro W3" charset="0"/>
                <a:cs typeface="ヒラギノ明朝 Pro W3" charset="0"/>
              </a:rPr>
              <a:t>+</a:t>
            </a:r>
            <a:r>
              <a:rPr lang="ja-JP" altLang="en-US" sz="3600">
                <a:latin typeface="ヒラギノ明朝 Pro W3" charset="0"/>
                <a:ea typeface="ヒラギノ明朝 Pro W3" charset="0"/>
                <a:cs typeface="ヒラギノ明朝 Pro W3" charset="0"/>
              </a:rPr>
              <a:t>ロ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2314" y="1989138"/>
            <a:ext cx="8226425" cy="452596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/>
              <a:t>Meaning</a:t>
            </a:r>
            <a:r>
              <a:rPr lang="ja-JP" altLang="en-US"/>
              <a:t>：</a:t>
            </a:r>
            <a:r>
              <a:rPr lang="en-US" altLang="ja-JP"/>
              <a:t> language, word</a:t>
            </a:r>
            <a:endParaRPr lang="en-US"/>
          </a:p>
          <a:p>
            <a:pPr marL="0" indent="0">
              <a:buNone/>
              <a:defRPr/>
            </a:pPr>
            <a:r>
              <a:rPr lang="en-US"/>
              <a:t>Sound:</a:t>
            </a:r>
            <a:r>
              <a:rPr lang="ja-JP" altLang="en-US"/>
              <a:t>　かた（る）、ゴ</a:t>
            </a:r>
            <a:endParaRPr lang="en-US" altLang="ja-JP"/>
          </a:p>
          <a:p>
            <a:pPr marL="0" indent="0">
              <a:buNone/>
              <a:defRPr/>
            </a:pPr>
            <a:r>
              <a:rPr lang="en-AU"/>
              <a:t>Usages:</a:t>
            </a:r>
            <a:endParaRPr lang="en-AU" altLang="ja-JP"/>
          </a:p>
          <a:p>
            <a:pPr>
              <a:defRPr/>
            </a:pPr>
            <a:r>
              <a:rPr lang="ja-JP" altLang="en-US">
                <a:latin typeface="Klee Medium" charset="-128"/>
                <a:ea typeface="Klee Medium" charset="-128"/>
                <a:cs typeface="Klee Medium" charset="-128"/>
              </a:rPr>
              <a:t>日本</a:t>
            </a:r>
            <a:r>
              <a:rPr lang="ja-JP" altLang="en-US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語</a:t>
            </a:r>
            <a:r>
              <a:rPr lang="en-AU" altLang="ja-JP">
                <a:latin typeface="Klee Medium" charset="-128"/>
                <a:ea typeface="Klee Medium" charset="-128"/>
                <a:cs typeface="Klee Medium" charset="-128"/>
              </a:rPr>
              <a:t>	</a:t>
            </a:r>
            <a:r>
              <a:rPr lang="ja-JP" altLang="en-US">
                <a:latin typeface="Klee Medium" charset="-128"/>
                <a:ea typeface="Klee Medium" charset="-128"/>
                <a:cs typeface="Klee Medium" charset="-128"/>
              </a:rPr>
              <a:t>にほん</a:t>
            </a:r>
            <a:r>
              <a:rPr lang="ja-JP" altLang="en-US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ご</a:t>
            </a:r>
            <a:r>
              <a:rPr lang="en-US" altLang="ja-JP">
                <a:latin typeface="Klee Medium" charset="-128"/>
                <a:ea typeface="Klee Medium" charset="-128"/>
                <a:cs typeface="Klee Medium" charset="-128"/>
              </a:rPr>
              <a:t>		Japanese language</a:t>
            </a:r>
          </a:p>
          <a:p>
            <a:pPr>
              <a:defRPr/>
            </a:pPr>
            <a:r>
              <a:rPr lang="ja-JP" altLang="en-US">
                <a:latin typeface="Klee Medium" charset="-128"/>
                <a:ea typeface="Klee Medium" charset="-128"/>
                <a:cs typeface="Klee Medium" charset="-128"/>
              </a:rPr>
              <a:t>一</a:t>
            </a:r>
            <a:r>
              <a:rPr lang="ja-JP" altLang="en-US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語</a:t>
            </a:r>
            <a:r>
              <a:rPr lang="en-US" altLang="ja-JP">
                <a:latin typeface="Klee Medium" charset="-128"/>
                <a:ea typeface="Klee Medium" charset="-128"/>
                <a:cs typeface="Klee Medium" charset="-128"/>
              </a:rPr>
              <a:t>		</a:t>
            </a:r>
            <a:r>
              <a:rPr lang="ja-JP" altLang="en-US">
                <a:latin typeface="Klee Medium" charset="-128"/>
                <a:ea typeface="Klee Medium" charset="-128"/>
                <a:cs typeface="Klee Medium" charset="-128"/>
              </a:rPr>
              <a:t>いち</a:t>
            </a:r>
            <a:r>
              <a:rPr lang="ja-JP" altLang="en-US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ご</a:t>
            </a:r>
            <a:r>
              <a:rPr lang="en-US" altLang="ja-JP">
                <a:latin typeface="Klee Medium" charset="-128"/>
                <a:ea typeface="Klee Medium" charset="-128"/>
                <a:cs typeface="Klee Medium" charset="-128"/>
              </a:rPr>
              <a:t>			one word</a:t>
            </a:r>
          </a:p>
          <a:p>
            <a:pPr>
              <a:defRPr/>
            </a:pPr>
            <a:r>
              <a:rPr lang="ja-JP" altLang="en-US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語</a:t>
            </a:r>
            <a:r>
              <a:rPr lang="ja-JP" altLang="en-US">
                <a:latin typeface="Klee Medium" charset="-128"/>
                <a:ea typeface="Klee Medium" charset="-128"/>
                <a:cs typeface="Klee Medium" charset="-128"/>
              </a:rPr>
              <a:t>学</a:t>
            </a:r>
            <a:r>
              <a:rPr lang="en-AU" altLang="ja-JP">
                <a:latin typeface="Klee Medium" charset="-128"/>
                <a:ea typeface="Klee Medium" charset="-128"/>
                <a:cs typeface="Klee Medium" charset="-128"/>
              </a:rPr>
              <a:t>	</a:t>
            </a:r>
            <a:r>
              <a:rPr lang="en-US" altLang="ja-JP">
                <a:latin typeface="Klee Medium" charset="-128"/>
                <a:ea typeface="Klee Medium" charset="-128"/>
                <a:cs typeface="Klee Medium" charset="-128"/>
              </a:rPr>
              <a:t>	</a:t>
            </a:r>
            <a:r>
              <a:rPr lang="ja-JP" altLang="en-US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ご</a:t>
            </a:r>
            <a:r>
              <a:rPr lang="ja-JP" altLang="en-US">
                <a:latin typeface="Klee Medium" charset="-128"/>
                <a:ea typeface="Klee Medium" charset="-128"/>
                <a:cs typeface="Klee Medium" charset="-128"/>
              </a:rPr>
              <a:t>がく</a:t>
            </a:r>
            <a:r>
              <a:rPr lang="en-US" altLang="ja-JP">
                <a:latin typeface="Klee Medium" charset="-128"/>
                <a:ea typeface="Klee Medium" charset="-128"/>
                <a:cs typeface="Klee Medium" charset="-128"/>
              </a:rPr>
              <a:t>			study of languages</a:t>
            </a:r>
          </a:p>
          <a:p>
            <a:pPr>
              <a:defRPr/>
            </a:pPr>
            <a:r>
              <a:rPr lang="ja-JP" altLang="en-US">
                <a:latin typeface="Klee Medium" charset="-128"/>
                <a:ea typeface="Klee Medium" charset="-128"/>
                <a:cs typeface="Klee Medium" charset="-128"/>
              </a:rPr>
              <a:t>外国</a:t>
            </a:r>
            <a:r>
              <a:rPr lang="ja-JP" altLang="en-US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語</a:t>
            </a:r>
            <a:r>
              <a:rPr lang="en-US" altLang="ja-JP">
                <a:latin typeface="Klee Medium" charset="-128"/>
                <a:ea typeface="Klee Medium" charset="-128"/>
                <a:cs typeface="Klee Medium" charset="-128"/>
              </a:rPr>
              <a:t>	</a:t>
            </a:r>
            <a:r>
              <a:rPr lang="ja-JP" altLang="en-US">
                <a:latin typeface="Klee Medium" charset="-128"/>
                <a:ea typeface="Klee Medium" charset="-128"/>
                <a:cs typeface="Klee Medium" charset="-128"/>
              </a:rPr>
              <a:t>がいこく</a:t>
            </a:r>
            <a:r>
              <a:rPr lang="ja-JP" altLang="en-US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ご</a:t>
            </a:r>
            <a:r>
              <a:rPr lang="en-US" altLang="ja-JP">
                <a:latin typeface="Klee Medium" charset="-128"/>
                <a:ea typeface="Klee Medium" charset="-128"/>
                <a:cs typeface="Klee Medium" charset="-128"/>
              </a:rPr>
              <a:t>		foreign language</a:t>
            </a:r>
          </a:p>
          <a:p>
            <a:pPr>
              <a:defRPr/>
            </a:pPr>
            <a:r>
              <a:rPr lang="ja-JP" altLang="en-US">
                <a:latin typeface="Klee Medium" charset="-128"/>
                <a:ea typeface="Klee Medium" charset="-128"/>
                <a:cs typeface="Klee Medium" charset="-128"/>
              </a:rPr>
              <a:t>物</a:t>
            </a:r>
            <a:r>
              <a:rPr lang="ja-JP" altLang="en-US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語</a:t>
            </a:r>
            <a:r>
              <a:rPr lang="en-US" altLang="ja-JP">
                <a:latin typeface="Klee Medium" charset="-128"/>
                <a:ea typeface="Klee Medium" charset="-128"/>
                <a:cs typeface="Klee Medium" charset="-128"/>
              </a:rPr>
              <a:t>		</a:t>
            </a:r>
            <a:r>
              <a:rPr lang="ja-JP" altLang="en-US">
                <a:latin typeface="Klee Medium" charset="-128"/>
                <a:ea typeface="Klee Medium" charset="-128"/>
                <a:cs typeface="Klee Medium" charset="-128"/>
              </a:rPr>
              <a:t>もの</a:t>
            </a:r>
            <a:r>
              <a:rPr lang="ja-JP" altLang="en-US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がたり</a:t>
            </a:r>
            <a:r>
              <a:rPr lang="en-US" altLang="ja-JP">
                <a:latin typeface="Klee Medium" charset="-128"/>
                <a:ea typeface="Klee Medium" charset="-128"/>
                <a:cs typeface="Klee Medium" charset="-128"/>
              </a:rPr>
              <a:t>		</a:t>
            </a:r>
            <a:r>
              <a:rPr lang="en-US" altLang="ja-JP" smtClean="0">
                <a:latin typeface="Klee Medium" charset="-128"/>
                <a:ea typeface="Klee Medium" charset="-128"/>
                <a:cs typeface="Klee Medium" charset="-128"/>
              </a:rPr>
              <a:t>story</a:t>
            </a:r>
            <a:r>
              <a:rPr lang="en-AU" altLang="ja-JP" smtClean="0">
                <a:solidFill>
                  <a:srgbClr val="000000"/>
                </a:solidFill>
              </a:rPr>
              <a:t>	</a:t>
            </a: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0937A47-D517-1144-963B-A454BDB367CD}" type="slidenum">
              <a:rPr lang="en-AU" altLang="ja-JP" sz="1400"/>
              <a:pPr eaLnBrk="1" hangingPunct="1"/>
              <a:t>38</a:t>
            </a:fld>
            <a:endParaRPr lang="en-AU" altLang="ja-JP" sz="1400"/>
          </a:p>
        </p:txBody>
      </p:sp>
      <p:pic>
        <p:nvPicPr>
          <p:cNvPr id="6451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15888"/>
            <a:ext cx="1584325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Callout 7"/>
          <p:cNvSpPr/>
          <p:nvPr/>
        </p:nvSpPr>
        <p:spPr>
          <a:xfrm>
            <a:off x="8149167" y="115888"/>
            <a:ext cx="2194983" cy="1873250"/>
          </a:xfrm>
          <a:prstGeom prst="wedgeEllipseCallou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。。。。。。</a:t>
            </a: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0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285802"/>
          </a:xfrm>
        </p:spPr>
        <p:txBody>
          <a:bodyPr/>
          <a:lstStyle/>
          <a:p>
            <a:r>
              <a:rPr lang="ja-JP" altLang="en-US" sz="7200">
                <a:latin typeface="ヒラギノ明朝 Pro W3" charset="0"/>
                <a:ea typeface="ヒラギノ明朝 Pro W3" charset="0"/>
                <a:cs typeface="ヒラギノ明朝 Pro W3" charset="0"/>
              </a:rPr>
              <a:t>　</a:t>
            </a:r>
            <a:r>
              <a:rPr lang="ja-JP" altLang="en-US" sz="7200" smtClean="0">
                <a:latin typeface="ヒラギノ明朝 Pro W3" charset="0"/>
                <a:ea typeface="ヒラギノ明朝 Pro W3" charset="0"/>
                <a:cs typeface="ヒラギノ明朝 Pro W3" charset="0"/>
              </a:rPr>
              <a:t>　　</a:t>
            </a:r>
            <a:r>
              <a:rPr lang="ja-JP" altLang="en-US" smtClean="0">
                <a:latin typeface="ヒラギノ明朝 Pro W3" charset="0"/>
                <a:ea typeface="ヒラギノ明朝 Pro W3" charset="0"/>
                <a:cs typeface="ヒラギノ明朝 Pro W3" charset="0"/>
              </a:rPr>
              <a:t>亠</a:t>
            </a:r>
            <a:r>
              <a:rPr lang="en-US" altLang="ja-JP">
                <a:latin typeface="ヒラギノ明朝 Pro W3" charset="0"/>
                <a:ea typeface="ヒラギノ明朝 Pro W3" charset="0"/>
                <a:cs typeface="ヒラギノ明朝 Pro W3" charset="0"/>
              </a:rPr>
              <a:t>+</a:t>
            </a:r>
            <a:r>
              <a:rPr lang="ja-JP" altLang="en-US">
                <a:latin typeface="ヒラギノ明朝 Pro W3" charset="0"/>
                <a:ea typeface="ヒラギノ明朝 Pro W3" charset="0"/>
                <a:cs typeface="ヒラギノ明朝 Pro W3" charset="0"/>
              </a:rPr>
              <a:t>ロ</a:t>
            </a:r>
            <a:r>
              <a:rPr lang="en-US" altLang="ja-JP">
                <a:latin typeface="ヒラギノ明朝 Pro W3" charset="0"/>
                <a:ea typeface="ヒラギノ明朝 Pro W3" charset="0"/>
                <a:cs typeface="ヒラギノ明朝 Pro W3" charset="0"/>
              </a:rPr>
              <a:t>+</a:t>
            </a:r>
            <a:r>
              <a:rPr lang="en-US" sz="3600" b="1">
                <a:latin typeface="ヒラギノ明朝 ProN W3" charset="0"/>
                <a:ea typeface="ヒラギノ明朝 ProN W3" charset="0"/>
                <a:cs typeface="ヒラギノ明朝 ProN W3" charset="0"/>
              </a:rPr>
              <a:t>冂</a:t>
            </a:r>
            <a:r>
              <a:rPr lang="en-US" altLang="ja-JP">
                <a:latin typeface="ヒラギノ明朝 Pro W3" charset="0"/>
                <a:ea typeface="ヒラギノ明朝 Pro W3" charset="0"/>
                <a:cs typeface="ヒラギノ明朝 Pro W3" charset="0"/>
              </a:rPr>
              <a:t>+</a:t>
            </a:r>
            <a:r>
              <a:rPr lang="ja-JP" altLang="en-US">
                <a:latin typeface="ヒラギノ明朝 Pro W3" charset="0"/>
                <a:ea typeface="ヒラギノ明朝 Pro W3" charset="0"/>
                <a:cs typeface="ヒラギノ明朝 Pro W3" charset="0"/>
              </a:rPr>
              <a:t>ロ</a:t>
            </a:r>
            <a:endParaRPr lang="ja-JP" altLang="en-US" sz="7200">
              <a:latin typeface="ヒラギノ明朝 Pro W3" charset="0"/>
              <a:ea typeface="ヒラギノ明朝 Pro W3" charset="0"/>
              <a:cs typeface="ヒラギノ明朝 Pro W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9614" y="2068957"/>
            <a:ext cx="8226425" cy="4069907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/>
              <a:t>Meaning</a:t>
            </a:r>
            <a:r>
              <a:rPr lang="ja-JP" altLang="en-US"/>
              <a:t>：</a:t>
            </a:r>
            <a:r>
              <a:rPr lang="en-US" altLang="ja-JP"/>
              <a:t> high, tall, expensive</a:t>
            </a:r>
            <a:endParaRPr lang="en-US"/>
          </a:p>
          <a:p>
            <a:pPr marL="0" indent="0">
              <a:buNone/>
              <a:defRPr/>
            </a:pPr>
            <a:r>
              <a:rPr lang="en-US"/>
              <a:t>Sound:</a:t>
            </a:r>
            <a:r>
              <a:rPr lang="ja-JP" altLang="en-US"/>
              <a:t>　たか（い）、コウ</a:t>
            </a:r>
            <a:endParaRPr lang="en-AU" altLang="ja-JP"/>
          </a:p>
          <a:p>
            <a:pPr marL="0" indent="0">
              <a:buNone/>
              <a:defRPr/>
            </a:pPr>
            <a:r>
              <a:rPr lang="en-AU"/>
              <a:t>Usages:</a:t>
            </a:r>
            <a:endParaRPr lang="en-AU" altLang="ja-JP"/>
          </a:p>
          <a:p>
            <a:pPr>
              <a:defRPr/>
            </a:pPr>
            <a:r>
              <a:rPr lang="ja-JP" altLang="en-US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高</a:t>
            </a:r>
            <a:r>
              <a:rPr lang="ja-JP" altLang="en-US">
                <a:latin typeface="Klee Medium" charset="-128"/>
                <a:ea typeface="Klee Medium" charset="-128"/>
                <a:cs typeface="Klee Medium" charset="-128"/>
              </a:rPr>
              <a:t>校</a:t>
            </a:r>
            <a:r>
              <a:rPr lang="en-AU" altLang="ja-JP">
                <a:latin typeface="Klee Medium" charset="-128"/>
                <a:ea typeface="Klee Medium" charset="-128"/>
                <a:cs typeface="Klee Medium" charset="-128"/>
              </a:rPr>
              <a:t>		</a:t>
            </a:r>
            <a:r>
              <a:rPr lang="ja-JP" altLang="en-US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こう</a:t>
            </a:r>
            <a:r>
              <a:rPr lang="ja-JP" altLang="en-US">
                <a:latin typeface="Klee Medium" charset="-128"/>
                <a:ea typeface="Klee Medium" charset="-128"/>
                <a:cs typeface="Klee Medium" charset="-128"/>
              </a:rPr>
              <a:t>こう</a:t>
            </a:r>
            <a:r>
              <a:rPr lang="en-US" altLang="ja-JP">
                <a:latin typeface="Klee Medium" charset="-128"/>
                <a:ea typeface="Klee Medium" charset="-128"/>
                <a:cs typeface="Klee Medium" charset="-128"/>
              </a:rPr>
              <a:t>		high school</a:t>
            </a:r>
            <a:r>
              <a:rPr lang="en-AU" altLang="ja-JP">
                <a:latin typeface="Klee Medium" charset="-128"/>
                <a:ea typeface="Klee Medium" charset="-128"/>
                <a:cs typeface="Klee Medium" charset="-128"/>
              </a:rPr>
              <a:t>	</a:t>
            </a:r>
          </a:p>
          <a:p>
            <a:pPr>
              <a:defRPr/>
            </a:pPr>
            <a:r>
              <a:rPr lang="ja-JP" altLang="en-US">
                <a:latin typeface="Klee Medium" charset="-128"/>
                <a:ea typeface="Klee Medium" charset="-128"/>
                <a:cs typeface="Klee Medium" charset="-128"/>
              </a:rPr>
              <a:t>背が</a:t>
            </a:r>
            <a:r>
              <a:rPr lang="ja-JP" altLang="en-US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高</a:t>
            </a:r>
            <a:r>
              <a:rPr lang="ja-JP" altLang="en-US">
                <a:latin typeface="Klee Medium" charset="-128"/>
                <a:ea typeface="Klee Medium" charset="-128"/>
                <a:cs typeface="Klee Medium" charset="-128"/>
              </a:rPr>
              <a:t>い　</a:t>
            </a:r>
            <a:r>
              <a:rPr lang="en-AU" altLang="ja-JP">
                <a:latin typeface="Klee Medium" charset="-128"/>
                <a:ea typeface="Klee Medium" charset="-128"/>
                <a:cs typeface="Klee Medium" charset="-128"/>
              </a:rPr>
              <a:t>	</a:t>
            </a:r>
            <a:r>
              <a:rPr lang="ja-JP" altLang="en-US">
                <a:latin typeface="Klee Medium" charset="-128"/>
                <a:ea typeface="Klee Medium" charset="-128"/>
                <a:cs typeface="Klee Medium" charset="-128"/>
              </a:rPr>
              <a:t>せが</a:t>
            </a:r>
            <a:r>
              <a:rPr lang="ja-JP" altLang="en-US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たか</a:t>
            </a:r>
            <a:r>
              <a:rPr lang="ja-JP" altLang="en-US">
                <a:latin typeface="Klee Medium" charset="-128"/>
                <a:ea typeface="Klee Medium" charset="-128"/>
                <a:cs typeface="Klee Medium" charset="-128"/>
              </a:rPr>
              <a:t>い</a:t>
            </a:r>
            <a:r>
              <a:rPr lang="en-US" altLang="ja-JP">
                <a:latin typeface="Klee Medium" charset="-128"/>
                <a:ea typeface="Klee Medium" charset="-128"/>
                <a:cs typeface="Klee Medium" charset="-128"/>
              </a:rPr>
              <a:t>	</a:t>
            </a:r>
            <a:r>
              <a:rPr lang="en-US" altLang="ja-JP" smtClean="0">
                <a:latin typeface="Klee Medium" charset="-128"/>
                <a:ea typeface="Klee Medium" charset="-128"/>
                <a:cs typeface="Klee Medium" charset="-128"/>
              </a:rPr>
              <a:t>	(</a:t>
            </a:r>
            <a:r>
              <a:rPr lang="en-US" altLang="ja-JP">
                <a:latin typeface="Klee Medium" charset="-128"/>
                <a:ea typeface="Klee Medium" charset="-128"/>
                <a:cs typeface="Klee Medium" charset="-128"/>
              </a:rPr>
              <a:t>s/he) is tall</a:t>
            </a:r>
          </a:p>
          <a:p>
            <a:pPr>
              <a:defRPr/>
            </a:pPr>
            <a:r>
              <a:rPr lang="ja-JP" altLang="en-US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高</a:t>
            </a:r>
            <a:r>
              <a:rPr lang="ja-JP" altLang="en-US">
                <a:latin typeface="Klee Medium" charset="-128"/>
                <a:ea typeface="Klee Medium" charset="-128"/>
                <a:cs typeface="Klee Medium" charset="-128"/>
              </a:rPr>
              <a:t>井</a:t>
            </a:r>
            <a:r>
              <a:rPr lang="en-US" altLang="ja-JP">
                <a:latin typeface="Klee Medium" charset="-128"/>
                <a:ea typeface="Klee Medium" charset="-128"/>
                <a:cs typeface="Klee Medium" charset="-128"/>
              </a:rPr>
              <a:t>		</a:t>
            </a:r>
            <a:r>
              <a:rPr lang="ja-JP" altLang="en-US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たか</a:t>
            </a:r>
            <a:r>
              <a:rPr lang="ja-JP" altLang="en-US">
                <a:latin typeface="Klee Medium" charset="-128"/>
                <a:ea typeface="Klee Medium" charset="-128"/>
                <a:cs typeface="Klee Medium" charset="-128"/>
              </a:rPr>
              <a:t>い</a:t>
            </a:r>
            <a:r>
              <a:rPr lang="en-US" altLang="ja-JP">
                <a:latin typeface="Klee Medium" charset="-128"/>
                <a:ea typeface="Klee Medium" charset="-128"/>
                <a:cs typeface="Klee Medium" charset="-128"/>
              </a:rPr>
              <a:t>		</a:t>
            </a:r>
            <a:r>
              <a:rPr lang="en-US" altLang="ja-JP" smtClean="0">
                <a:latin typeface="Klee Medium" charset="-128"/>
                <a:ea typeface="Klee Medium" charset="-128"/>
                <a:cs typeface="Klee Medium" charset="-128"/>
              </a:rPr>
              <a:t>	a </a:t>
            </a:r>
            <a:r>
              <a:rPr lang="en-US" altLang="ja-JP">
                <a:latin typeface="Klee Medium" charset="-128"/>
                <a:ea typeface="Klee Medium" charset="-128"/>
                <a:cs typeface="Klee Medium" charset="-128"/>
              </a:rPr>
              <a:t>surname</a:t>
            </a:r>
          </a:p>
          <a:p>
            <a:pPr>
              <a:defRPr/>
            </a:pPr>
            <a:r>
              <a:rPr lang="ja-JP" altLang="en-US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高</a:t>
            </a:r>
            <a:r>
              <a:rPr lang="ja-JP" altLang="en-US">
                <a:latin typeface="Klee Medium" charset="-128"/>
                <a:ea typeface="Klee Medium" charset="-128"/>
                <a:cs typeface="Klee Medium" charset="-128"/>
              </a:rPr>
              <a:t>さ</a:t>
            </a:r>
            <a:r>
              <a:rPr lang="en-US" altLang="ja-JP">
                <a:latin typeface="Klee Medium" charset="-128"/>
                <a:ea typeface="Klee Medium" charset="-128"/>
                <a:cs typeface="Klee Medium" charset="-128"/>
              </a:rPr>
              <a:t>		</a:t>
            </a:r>
            <a:r>
              <a:rPr lang="ja-JP" altLang="en-US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たか</a:t>
            </a:r>
            <a:r>
              <a:rPr lang="ja-JP" altLang="en-US">
                <a:latin typeface="Klee Medium" charset="-128"/>
                <a:ea typeface="Klee Medium" charset="-128"/>
                <a:cs typeface="Klee Medium" charset="-128"/>
              </a:rPr>
              <a:t>さ</a:t>
            </a:r>
            <a:r>
              <a:rPr lang="en-US" altLang="ja-JP">
                <a:latin typeface="Klee Medium" charset="-128"/>
                <a:ea typeface="Klee Medium" charset="-128"/>
                <a:cs typeface="Klee Medium" charset="-128"/>
              </a:rPr>
              <a:t>		</a:t>
            </a:r>
            <a:r>
              <a:rPr lang="en-US" altLang="ja-JP" smtClean="0">
                <a:latin typeface="Klee Medium" charset="-128"/>
                <a:ea typeface="Klee Medium" charset="-128"/>
                <a:cs typeface="Klee Medium" charset="-128"/>
              </a:rPr>
              <a:t>	height</a:t>
            </a:r>
            <a:endParaRPr lang="en-US" altLang="ja-JP">
              <a:latin typeface="Klee Medium" charset="-128"/>
              <a:ea typeface="Klee Medium" charset="-128"/>
              <a:cs typeface="Klee Medium" charset="-128"/>
            </a:endParaRPr>
          </a:p>
          <a:p>
            <a:pPr>
              <a:defRPr/>
            </a:pPr>
            <a:r>
              <a:rPr lang="ja-JP" altLang="en-US">
                <a:latin typeface="Klee Medium" charset="-128"/>
                <a:ea typeface="Klee Medium" charset="-128"/>
                <a:cs typeface="Klee Medium" charset="-128"/>
              </a:rPr>
              <a:t>あのレストランは</a:t>
            </a:r>
            <a:r>
              <a:rPr lang="ja-JP" altLang="en-US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高</a:t>
            </a:r>
            <a:r>
              <a:rPr lang="ja-JP" altLang="en-US">
                <a:latin typeface="Klee Medium" charset="-128"/>
                <a:ea typeface="Klee Medium" charset="-128"/>
                <a:cs typeface="Klee Medium" charset="-128"/>
              </a:rPr>
              <a:t>い（</a:t>
            </a:r>
            <a:r>
              <a:rPr lang="ja-JP" altLang="en-US">
                <a:solidFill>
                  <a:srgbClr val="0000FF"/>
                </a:solidFill>
                <a:latin typeface="Klee Medium" charset="-128"/>
                <a:ea typeface="Klee Medium" charset="-128"/>
                <a:cs typeface="Klee Medium" charset="-128"/>
              </a:rPr>
              <a:t>たか</a:t>
            </a:r>
            <a:r>
              <a:rPr lang="ja-JP" altLang="en-US">
                <a:latin typeface="Klee Medium" charset="-128"/>
                <a:ea typeface="Klee Medium" charset="-128"/>
                <a:cs typeface="Klee Medium" charset="-128"/>
              </a:rPr>
              <a:t>い）　</a:t>
            </a:r>
            <a:r>
              <a:rPr lang="en-US" altLang="ja-JP" smtClean="0">
                <a:latin typeface="Klee Medium" charset="-128"/>
                <a:ea typeface="Klee Medium" charset="-128"/>
                <a:cs typeface="Klee Medium" charset="-128"/>
              </a:rPr>
              <a:t>	expensive</a:t>
            </a:r>
            <a:endParaRPr lang="en-AU" altLang="ja-JP">
              <a:latin typeface="Klee Medium" charset="-128"/>
              <a:ea typeface="Klee Medium" charset="-128"/>
              <a:cs typeface="Klee Medium" charset="-128"/>
            </a:endParaRPr>
          </a:p>
          <a:p>
            <a:pPr marL="0" indent="0">
              <a:buNone/>
              <a:defRPr/>
            </a:pPr>
            <a:r>
              <a:rPr lang="en-AU" altLang="ja-JP" smtClean="0">
                <a:solidFill>
                  <a:srgbClr val="000000"/>
                </a:solidFill>
                <a:latin typeface="Klee Medium" charset="-128"/>
                <a:ea typeface="Klee Medium" charset="-128"/>
                <a:cs typeface="Klee Medium" charset="-128"/>
              </a:rPr>
              <a:t>		</a:t>
            </a:r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DF72D1D-5F2A-6D4B-8FB3-D4BDCB698D55}" type="slidenum">
              <a:rPr lang="en-AU" altLang="ja-JP" sz="1400"/>
              <a:pPr eaLnBrk="1" hangingPunct="1"/>
              <a:t>39</a:t>
            </a:fld>
            <a:endParaRPr lang="en-AU" altLang="ja-JP" sz="1400"/>
          </a:p>
        </p:txBody>
      </p:sp>
      <p:pic>
        <p:nvPicPr>
          <p:cNvPr id="9933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9" y="101787"/>
            <a:ext cx="1584325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4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26" y="1"/>
            <a:ext cx="2124075" cy="318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5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6" y="314326"/>
            <a:ext cx="1152525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53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15556"/>
          </a:xfrm>
        </p:spPr>
        <p:txBody>
          <a:bodyPr/>
          <a:lstStyle/>
          <a:p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日本のニュース</a:t>
            </a:r>
            <a:endParaRPr lang="en-US" dirty="0">
              <a:latin typeface="Klee Medium" charset="-128"/>
              <a:ea typeface="Klee Medium" charset="-128"/>
              <a:cs typeface="Klee Medium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500189"/>
            <a:ext cx="10058400" cy="4672012"/>
          </a:xfrm>
        </p:spPr>
        <p:txBody>
          <a:bodyPr>
            <a:normAutofit/>
          </a:bodyPr>
          <a:lstStyle/>
          <a:p>
            <a:r>
              <a:rPr lang="ja-JP" altLang="en-US" sz="2800" dirty="0" smtClean="0">
                <a:latin typeface="Klee Medium" charset="-128"/>
                <a:ea typeface="Klee Medium" charset="-128"/>
                <a:cs typeface="Klee Medium" charset="-128"/>
              </a:rPr>
              <a:t>横綱（よこづな）白鵬（はくほう）新記録（しんきろく）</a:t>
            </a:r>
            <a:endParaRPr lang="en-US" altLang="ja-JP" sz="2800" dirty="0" smtClean="0">
              <a:latin typeface="Klee Medium" charset="-128"/>
              <a:ea typeface="Klee Medium" charset="-128"/>
              <a:cs typeface="Klee Medium" charset="-128"/>
            </a:endParaRPr>
          </a:p>
          <a:p>
            <a:r>
              <a:rPr lang="en-US" sz="2800" dirty="0">
                <a:latin typeface="Klee Medium" charset="-128"/>
                <a:ea typeface="Klee Medium" charset="-128"/>
                <a:cs typeface="Klee Medium" charset="-128"/>
                <a:hlinkClick r:id="rId2"/>
              </a:rPr>
              <a:t>https://</a:t>
            </a:r>
            <a:r>
              <a:rPr lang="en-US" sz="2800" dirty="0" smtClean="0">
                <a:latin typeface="Klee Medium" charset="-128"/>
                <a:ea typeface="Klee Medium" charset="-128"/>
                <a:cs typeface="Klee Medium" charset="-128"/>
                <a:hlinkClick r:id="rId2"/>
              </a:rPr>
              <a:t>www.youtube.com/watch?v=FLrbJ75SQ7w</a:t>
            </a:r>
            <a:endParaRPr lang="en-US" sz="2800" dirty="0" smtClean="0">
              <a:latin typeface="Klee Medium" charset="-128"/>
              <a:ea typeface="Klee Medium" charset="-128"/>
              <a:cs typeface="Klee Medium" charset="-128"/>
            </a:endParaRPr>
          </a:p>
          <a:p>
            <a:endParaRPr lang="en-AU" sz="2800" dirty="0">
              <a:latin typeface="Klee Medium" charset="-128"/>
              <a:ea typeface="Klee Medium" charset="-128"/>
              <a:cs typeface="Klee Medium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111" y="2732088"/>
            <a:ext cx="3640137" cy="364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861" y="2600325"/>
            <a:ext cx="2473452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600" dirty="0" smtClean="0">
                <a:latin typeface="ヒラギノ明朝 Pro W3" charset="0"/>
                <a:ea typeface="ヒラギノ明朝 Pro W3" charset="0"/>
                <a:cs typeface="ヒラギノ明朝 Pro W3" charset="0"/>
              </a:rPr>
              <a:t>                         </a:t>
            </a:r>
            <a:r>
              <a:rPr lang="ja-JP" altLang="en-US" sz="3600" smtClean="0">
                <a:latin typeface="ヒラギノ明朝 Pro W3" charset="0"/>
                <a:ea typeface="ヒラギノ明朝 Pro W3" charset="0"/>
                <a:cs typeface="ヒラギノ明朝 Pro W3" charset="0"/>
              </a:rPr>
              <a:t>フ</a:t>
            </a:r>
            <a:r>
              <a:rPr lang="en-AU" altLang="ja-JP" sz="3600" dirty="0">
                <a:latin typeface="ヒラギノ明朝 Pro W3" charset="0"/>
                <a:ea typeface="ヒラギノ明朝 Pro W3" charset="0"/>
                <a:cs typeface="ヒラギノ明朝 Pro W3" charset="0"/>
              </a:rPr>
              <a:t>+</a:t>
            </a:r>
            <a:r>
              <a:rPr lang="ja-JP" altLang="en-US" sz="3600">
                <a:latin typeface="ヒラギノ明朝 Pro W3" charset="0"/>
                <a:ea typeface="ヒラギノ明朝 Pro W3" charset="0"/>
                <a:cs typeface="ヒラギノ明朝 Pro W3" charset="0"/>
              </a:rPr>
              <a:t>亅</a:t>
            </a:r>
            <a:r>
              <a:rPr lang="en-US" altLang="ja-JP" sz="3600" dirty="0">
                <a:latin typeface="ヒラギノ明朝 Pro W3" charset="0"/>
                <a:ea typeface="ヒラギノ明朝 Pro W3" charset="0"/>
                <a:cs typeface="ヒラギノ明朝 Pro W3" charset="0"/>
              </a:rPr>
              <a:t>+</a:t>
            </a:r>
            <a:r>
              <a:rPr lang="ja-JP" altLang="en-US" sz="3600">
                <a:latin typeface="ヒラギノ明朝 Pro W3" charset="0"/>
                <a:ea typeface="ヒラギノ明朝 Pro W3" charset="0"/>
                <a:cs typeface="ヒラギノ明朝 Pro W3" charset="0"/>
              </a:rPr>
              <a:t>一　　</a:t>
            </a:r>
            <a:endParaRPr lang="ja-JP" altLang="en-US" sz="7200">
              <a:latin typeface="ヒラギノ明朝 Pro W3" charset="0"/>
              <a:ea typeface="ヒラギノ明朝 Pro W3" charset="0"/>
              <a:cs typeface="ヒラギノ明朝 Pro W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8670" y="2093976"/>
            <a:ext cx="8898925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  <a:defRPr/>
            </a:pPr>
            <a:r>
              <a:rPr lang="en-US" sz="2400" dirty="0"/>
              <a:t>Meaning</a:t>
            </a:r>
            <a:r>
              <a:rPr lang="ja-JP" altLang="en-US" sz="2400"/>
              <a:t>：</a:t>
            </a:r>
            <a:r>
              <a:rPr lang="en-US" altLang="ja-JP" sz="2400" dirty="0"/>
              <a:t> child </a:t>
            </a:r>
            <a:r>
              <a:rPr lang="ja-JP" altLang="en-US" sz="2400"/>
              <a:t>　</a:t>
            </a:r>
            <a:r>
              <a:rPr lang="en-US" sz="2400" dirty="0"/>
              <a:t>Sound:</a:t>
            </a:r>
            <a:r>
              <a:rPr lang="ja-JP" altLang="en-US" sz="2400"/>
              <a:t>　こ、シ</a:t>
            </a:r>
            <a:endParaRPr lang="en-AU" altLang="ja-JP" sz="2400" dirty="0"/>
          </a:p>
          <a:p>
            <a:pPr marL="0" indent="0">
              <a:buNone/>
              <a:defRPr/>
            </a:pPr>
            <a:r>
              <a:rPr lang="en-AU" sz="2400" dirty="0"/>
              <a:t>Usages:</a:t>
            </a:r>
            <a:endParaRPr lang="en-AU" altLang="ja-JP" sz="2400" dirty="0"/>
          </a:p>
          <a:p>
            <a:pPr>
              <a:defRPr/>
            </a:pPr>
            <a:r>
              <a:rPr lang="ja-JP" altLang="en-US" sz="2400">
                <a:solidFill>
                  <a:srgbClr val="0000FF"/>
                </a:solidFill>
              </a:rPr>
              <a:t>子</a:t>
            </a:r>
            <a:r>
              <a:rPr lang="ja-JP" altLang="en-US" sz="2400">
                <a:solidFill>
                  <a:srgbClr val="000000"/>
                </a:solidFill>
              </a:rPr>
              <a:t>犬</a:t>
            </a:r>
            <a:r>
              <a:rPr lang="en-AU" altLang="ja-JP" sz="2400" dirty="0">
                <a:solidFill>
                  <a:srgbClr val="000000"/>
                </a:solidFill>
              </a:rPr>
              <a:t>		</a:t>
            </a:r>
            <a:r>
              <a:rPr lang="en-AU" altLang="ja-JP" sz="2400" dirty="0" smtClean="0">
                <a:solidFill>
                  <a:srgbClr val="000000"/>
                </a:solidFill>
              </a:rPr>
              <a:t>	</a:t>
            </a:r>
            <a:r>
              <a:rPr lang="ja-JP" altLang="en-US" sz="2400" smtClean="0">
                <a:solidFill>
                  <a:srgbClr val="0000FF"/>
                </a:solidFill>
              </a:rPr>
              <a:t>こ</a:t>
            </a:r>
            <a:r>
              <a:rPr lang="ja-JP" altLang="en-US" sz="2400">
                <a:solidFill>
                  <a:srgbClr val="000000"/>
                </a:solidFill>
              </a:rPr>
              <a:t>いぬ</a:t>
            </a:r>
            <a:r>
              <a:rPr lang="en-AU" altLang="ja-JP" sz="2400" dirty="0">
                <a:solidFill>
                  <a:srgbClr val="000000"/>
                </a:solidFill>
              </a:rPr>
              <a:t>		puppy</a:t>
            </a:r>
          </a:p>
          <a:p>
            <a:pPr>
              <a:defRPr/>
            </a:pPr>
            <a:r>
              <a:rPr lang="ja-JP" altLang="en-US" sz="2400">
                <a:solidFill>
                  <a:srgbClr val="0000FF"/>
                </a:solidFill>
              </a:rPr>
              <a:t>子</a:t>
            </a:r>
            <a:r>
              <a:rPr lang="ja-JP" altLang="en-US" sz="2400"/>
              <a:t>供</a:t>
            </a:r>
            <a:r>
              <a:rPr lang="en-AU" altLang="ja-JP" sz="2400" dirty="0"/>
              <a:t>		</a:t>
            </a:r>
            <a:r>
              <a:rPr lang="en-AU" altLang="ja-JP" sz="2400" dirty="0" smtClean="0"/>
              <a:t>	</a:t>
            </a:r>
            <a:r>
              <a:rPr lang="ja-JP" altLang="en-US" sz="2400" smtClean="0">
                <a:solidFill>
                  <a:srgbClr val="0000FF"/>
                </a:solidFill>
              </a:rPr>
              <a:t>こ</a:t>
            </a:r>
            <a:r>
              <a:rPr lang="ja-JP" altLang="en-US" sz="2400" smtClean="0"/>
              <a:t>ども</a:t>
            </a:r>
            <a:r>
              <a:rPr lang="en-AU" altLang="ja-JP" sz="2400" dirty="0"/>
              <a:t>		child</a:t>
            </a:r>
          </a:p>
          <a:p>
            <a:pPr>
              <a:defRPr/>
            </a:pPr>
            <a:r>
              <a:rPr lang="ja-JP" altLang="en-US" sz="2400"/>
              <a:t>王</a:t>
            </a:r>
            <a:r>
              <a:rPr lang="ja-JP" altLang="en-US" sz="2400">
                <a:solidFill>
                  <a:srgbClr val="0000FF"/>
                </a:solidFill>
              </a:rPr>
              <a:t>子</a:t>
            </a:r>
            <a:r>
              <a:rPr lang="en-AU" altLang="ja-JP" sz="2400" dirty="0"/>
              <a:t>		</a:t>
            </a:r>
            <a:r>
              <a:rPr lang="en-AU" altLang="ja-JP" sz="2400" dirty="0" smtClean="0"/>
              <a:t>	</a:t>
            </a:r>
            <a:r>
              <a:rPr lang="ja-JP" altLang="en-US" sz="2400" smtClean="0"/>
              <a:t>おう</a:t>
            </a:r>
            <a:r>
              <a:rPr lang="ja-JP" altLang="en-US" sz="2400" smtClean="0">
                <a:solidFill>
                  <a:srgbClr val="0000FF"/>
                </a:solidFill>
              </a:rPr>
              <a:t>じ</a:t>
            </a:r>
            <a:r>
              <a:rPr lang="en-AU" altLang="ja-JP" sz="2400" dirty="0"/>
              <a:t>		prince</a:t>
            </a:r>
          </a:p>
          <a:p>
            <a:pPr>
              <a:defRPr/>
            </a:pPr>
            <a:r>
              <a:rPr lang="ja-JP" altLang="en-US" sz="2400"/>
              <a:t>男の</a:t>
            </a:r>
            <a:r>
              <a:rPr lang="ja-JP" altLang="en-US" sz="2400">
                <a:solidFill>
                  <a:srgbClr val="0000FF"/>
                </a:solidFill>
              </a:rPr>
              <a:t>子</a:t>
            </a:r>
            <a:r>
              <a:rPr lang="en-AU" altLang="ja-JP" sz="2400" dirty="0"/>
              <a:t>		</a:t>
            </a:r>
            <a:r>
              <a:rPr lang="ja-JP" altLang="en-US" sz="2400"/>
              <a:t>おとこの</a:t>
            </a:r>
            <a:r>
              <a:rPr lang="ja-JP" altLang="en-US" sz="2400">
                <a:solidFill>
                  <a:srgbClr val="0000FF"/>
                </a:solidFill>
              </a:rPr>
              <a:t>こ</a:t>
            </a:r>
            <a:r>
              <a:rPr lang="en-AU" altLang="ja-JP" sz="2400" dirty="0"/>
              <a:t>	</a:t>
            </a:r>
            <a:r>
              <a:rPr lang="en-AU" altLang="ja-JP" sz="2400" dirty="0" smtClean="0"/>
              <a:t>boy</a:t>
            </a:r>
            <a:endParaRPr lang="en-AU" altLang="ja-JP" sz="2400" dirty="0"/>
          </a:p>
          <a:p>
            <a:pPr>
              <a:defRPr/>
            </a:pPr>
            <a:r>
              <a:rPr lang="ja-JP" altLang="en-US" sz="2400"/>
              <a:t>お菓</a:t>
            </a:r>
            <a:r>
              <a:rPr lang="ja-JP" altLang="en-US" sz="2400">
                <a:solidFill>
                  <a:srgbClr val="0000FF"/>
                </a:solidFill>
              </a:rPr>
              <a:t>子</a:t>
            </a:r>
            <a:r>
              <a:rPr lang="en-AU" altLang="ja-JP" sz="2400" dirty="0"/>
              <a:t>		</a:t>
            </a:r>
            <a:r>
              <a:rPr lang="ja-JP" altLang="en-US" sz="2400"/>
              <a:t>おか</a:t>
            </a:r>
            <a:r>
              <a:rPr lang="ja-JP" altLang="en-US" sz="2400">
                <a:solidFill>
                  <a:srgbClr val="0000FF"/>
                </a:solidFill>
              </a:rPr>
              <a:t>し</a:t>
            </a:r>
            <a:r>
              <a:rPr lang="en-AU" altLang="ja-JP" sz="2400" dirty="0">
                <a:solidFill>
                  <a:srgbClr val="0000FF"/>
                </a:solidFill>
              </a:rPr>
              <a:t>	</a:t>
            </a:r>
            <a:r>
              <a:rPr lang="en-AU" altLang="ja-JP" sz="2400" dirty="0"/>
              <a:t>	candy, sweets</a:t>
            </a:r>
          </a:p>
          <a:p>
            <a:pPr>
              <a:defRPr/>
            </a:pPr>
            <a:r>
              <a:rPr lang="ja-JP" altLang="en-US" sz="2400"/>
              <a:t>妻</a:t>
            </a:r>
            <a:r>
              <a:rPr lang="ja-JP" altLang="en-US" sz="2400">
                <a:solidFill>
                  <a:srgbClr val="0000FF"/>
                </a:solidFill>
              </a:rPr>
              <a:t>子</a:t>
            </a:r>
            <a:r>
              <a:rPr lang="en-AU" altLang="ja-JP" sz="2400" dirty="0"/>
              <a:t>		</a:t>
            </a:r>
            <a:r>
              <a:rPr lang="en-AU" altLang="ja-JP" sz="2400" dirty="0" smtClean="0"/>
              <a:t>	</a:t>
            </a:r>
            <a:r>
              <a:rPr lang="ja-JP" altLang="en-US" sz="2400" smtClean="0"/>
              <a:t>さ</a:t>
            </a:r>
            <a:r>
              <a:rPr lang="ja-JP" altLang="en-US" sz="2400"/>
              <a:t>い</a:t>
            </a:r>
            <a:r>
              <a:rPr lang="ja-JP" altLang="en-US" sz="2400">
                <a:solidFill>
                  <a:srgbClr val="0000FF"/>
                </a:solidFill>
              </a:rPr>
              <a:t>し</a:t>
            </a:r>
            <a:r>
              <a:rPr lang="en-AU" altLang="ja-JP" sz="2400" dirty="0"/>
              <a:t>		wife and children</a:t>
            </a:r>
          </a:p>
          <a:p>
            <a:pPr>
              <a:defRPr/>
            </a:pPr>
            <a:r>
              <a:rPr lang="ja-JP" altLang="en-US" sz="2400"/>
              <a:t>電</a:t>
            </a:r>
            <a:r>
              <a:rPr lang="ja-JP" altLang="en-US" sz="2400">
                <a:solidFill>
                  <a:srgbClr val="0000FF"/>
                </a:solidFill>
              </a:rPr>
              <a:t>子</a:t>
            </a:r>
            <a:r>
              <a:rPr lang="en-AU" altLang="ja-JP" sz="2400" dirty="0"/>
              <a:t>		</a:t>
            </a:r>
            <a:r>
              <a:rPr lang="en-AU" altLang="ja-JP" sz="2400" dirty="0" smtClean="0"/>
              <a:t>	</a:t>
            </a:r>
            <a:r>
              <a:rPr lang="ja-JP" altLang="en-US" sz="2400" smtClean="0"/>
              <a:t>でん</a:t>
            </a:r>
            <a:r>
              <a:rPr lang="ja-JP" altLang="en-US" sz="2400">
                <a:solidFill>
                  <a:srgbClr val="0000FF"/>
                </a:solidFill>
              </a:rPr>
              <a:t>し</a:t>
            </a:r>
            <a:r>
              <a:rPr lang="en-AU" altLang="ja-JP" sz="2400" dirty="0"/>
              <a:t>		electron</a:t>
            </a:r>
          </a:p>
          <a:p>
            <a:pPr>
              <a:defRPr/>
            </a:pPr>
            <a:r>
              <a:rPr lang="ja-JP" altLang="en-US" sz="2400"/>
              <a:t>一人っ</a:t>
            </a:r>
            <a:r>
              <a:rPr lang="ja-JP" altLang="en-US" sz="2400">
                <a:solidFill>
                  <a:srgbClr val="0000FF"/>
                </a:solidFill>
              </a:rPr>
              <a:t>子</a:t>
            </a:r>
            <a:r>
              <a:rPr lang="en-AU" altLang="ja-JP" sz="2400" dirty="0"/>
              <a:t>	</a:t>
            </a:r>
            <a:r>
              <a:rPr lang="en-AU" altLang="ja-JP" sz="2400" dirty="0" smtClean="0"/>
              <a:t>	</a:t>
            </a:r>
            <a:r>
              <a:rPr lang="ja-JP" altLang="en-US" sz="2400" smtClean="0"/>
              <a:t>ひとりっ</a:t>
            </a:r>
            <a:r>
              <a:rPr lang="ja-JP" altLang="en-US" sz="2400" smtClean="0">
                <a:solidFill>
                  <a:srgbClr val="0000FF"/>
                </a:solidFill>
              </a:rPr>
              <a:t>こ</a:t>
            </a:r>
            <a:r>
              <a:rPr lang="en-AU" altLang="ja-JP" sz="2400" dirty="0"/>
              <a:t>	</a:t>
            </a:r>
            <a:r>
              <a:rPr lang="en-AU" altLang="ja-JP" sz="2400" dirty="0" smtClean="0"/>
              <a:t>an </a:t>
            </a:r>
            <a:r>
              <a:rPr lang="en-AU" altLang="ja-JP" sz="2400" dirty="0"/>
              <a:t>only child</a:t>
            </a:r>
          </a:p>
          <a:p>
            <a:pPr>
              <a:defRPr/>
            </a:pPr>
            <a:r>
              <a:rPr lang="ja-JP" altLang="en-US" sz="2400"/>
              <a:t>双</a:t>
            </a:r>
            <a:r>
              <a:rPr lang="ja-JP" altLang="en-US" sz="2400">
                <a:solidFill>
                  <a:srgbClr val="0000FF"/>
                </a:solidFill>
              </a:rPr>
              <a:t>子</a:t>
            </a:r>
            <a:r>
              <a:rPr lang="en-AU" altLang="ja-JP" sz="2400" dirty="0"/>
              <a:t>		</a:t>
            </a:r>
            <a:r>
              <a:rPr lang="en-AU" altLang="ja-JP" sz="2400" dirty="0" smtClean="0"/>
              <a:t>	</a:t>
            </a:r>
            <a:r>
              <a:rPr lang="ja-JP" altLang="en-US" sz="2400" smtClean="0"/>
              <a:t>ふた</a:t>
            </a:r>
            <a:r>
              <a:rPr lang="ja-JP" altLang="en-US" sz="2400" smtClean="0">
                <a:solidFill>
                  <a:srgbClr val="0000FF"/>
                </a:solidFill>
              </a:rPr>
              <a:t>ご</a:t>
            </a:r>
            <a:r>
              <a:rPr lang="en-AU" altLang="ja-JP" sz="2400" dirty="0"/>
              <a:t>		twin</a:t>
            </a:r>
            <a:r>
              <a:rPr lang="en-US" altLang="ja-JP" sz="2400" dirty="0"/>
              <a:t>s</a:t>
            </a:r>
          </a:p>
          <a:p>
            <a:pPr marL="0" indent="0">
              <a:buNone/>
              <a:defRPr/>
            </a:pPr>
            <a:endParaRPr lang="en-AU" altLang="ja-JP" sz="2400" dirty="0"/>
          </a:p>
          <a:p>
            <a:pPr marL="0" indent="0">
              <a:buNone/>
              <a:defRPr/>
            </a:pPr>
            <a:endParaRPr lang="en-AU" altLang="ja-JP" sz="2400" dirty="0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91B2F17-DFCD-6248-998E-37F0FE86A245}" type="slidenum">
              <a:rPr lang="en-AU" altLang="ja-JP" sz="1400"/>
              <a:pPr eaLnBrk="1" hangingPunct="1"/>
              <a:t>40</a:t>
            </a:fld>
            <a:endParaRPr lang="en-AU" altLang="ja-JP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31" y="116632"/>
            <a:ext cx="1619672" cy="16196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198" y="265964"/>
            <a:ext cx="1512168" cy="1512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951" y="265964"/>
            <a:ext cx="3068563" cy="204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5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>
          <a:xfrm>
            <a:off x="2027239" y="298450"/>
            <a:ext cx="8226425" cy="647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AU" altLang="ja-JP">
                <a:latin typeface="Arial" charset="0"/>
              </a:rPr>
              <a:t>Meaning unit</a:t>
            </a:r>
            <a:r>
              <a:rPr lang="ja-JP" altLang="en-US">
                <a:latin typeface="Arial" charset="0"/>
              </a:rPr>
              <a:t>　</a:t>
            </a:r>
            <a:r>
              <a:rPr lang="ja-JP">
                <a:latin typeface="Arial" charset="0"/>
              </a:rPr>
              <a:t>4</a:t>
            </a:r>
            <a:r>
              <a:rPr lang="ja-JP" altLang="en-US">
                <a:latin typeface="Arial" charset="0"/>
              </a:rPr>
              <a:t>　</a:t>
            </a:r>
            <a:r>
              <a:rPr lang="en-US" altLang="ja-JP">
                <a:latin typeface="Arial" charset="0"/>
              </a:rPr>
              <a:t>woman</a:t>
            </a:r>
            <a:r>
              <a:rPr lang="ja-JP" altLang="en-US">
                <a:latin typeface="Arial" charset="0"/>
              </a:rPr>
              <a:t>　</a:t>
            </a:r>
            <a:endParaRPr lang="en-US">
              <a:latin typeface="Arial" charset="0"/>
            </a:endParaRPr>
          </a:p>
        </p:txBody>
      </p:sp>
      <p:sp>
        <p:nvSpPr>
          <p:cNvPr id="113667" name="Content Placeholder 2"/>
          <p:cNvSpPr>
            <a:spLocks noGrp="1"/>
          </p:cNvSpPr>
          <p:nvPr>
            <p:ph idx="1"/>
          </p:nvPr>
        </p:nvSpPr>
        <p:spPr>
          <a:xfrm>
            <a:off x="1979614" y="1042989"/>
            <a:ext cx="8226425" cy="5083175"/>
          </a:xfrm>
        </p:spPr>
        <p:txBody>
          <a:bodyPr/>
          <a:lstStyle/>
          <a:p>
            <a:pPr marL="0" indent="0">
              <a:buNone/>
            </a:pPr>
            <a:r>
              <a:rPr lang="ja-JP" altLang="en-US">
                <a:latin typeface="Arial" charset="0"/>
              </a:rPr>
              <a:t>　</a:t>
            </a:r>
            <a:endParaRPr lang="en-US">
              <a:latin typeface="Arial" charset="0"/>
            </a:endParaRPr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50DFBE4-77F6-DE46-AF11-A5E18A36E8DE}" type="slidenum">
              <a:rPr lang="en-AU" sz="1400"/>
              <a:pPr eaLnBrk="1" hangingPunct="1"/>
              <a:t>41</a:t>
            </a:fld>
            <a:endParaRPr lang="en-AU" sz="1400"/>
          </a:p>
        </p:txBody>
      </p:sp>
      <p:sp>
        <p:nvSpPr>
          <p:cNvPr id="5" name="Rectangle 4"/>
          <p:cNvSpPr/>
          <p:nvPr/>
        </p:nvSpPr>
        <p:spPr>
          <a:xfrm>
            <a:off x="2057402" y="1295401"/>
            <a:ext cx="1306512" cy="1246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ja-JP" altLang="en-US" sz="7200">
                <a:solidFill>
                  <a:srgbClr val="000000"/>
                </a:solidFill>
                <a:latin typeface="ヒラギノ明朝 Pro W3" charset="0"/>
                <a:ea typeface="ヒラギノ明朝 Pro W3" charset="0"/>
                <a:cs typeface="ヒラギノ明朝 Pro W3" charset="0"/>
              </a:rPr>
              <a:t>女</a:t>
            </a:r>
            <a:endParaRPr lang="en-US" sz="7200">
              <a:solidFill>
                <a:srgbClr val="000000"/>
              </a:solidFill>
              <a:latin typeface="ヒラギノ明朝 Pro W3" charset="0"/>
              <a:ea typeface="ヒラギノ明朝 Pro W3" charset="0"/>
              <a:cs typeface="ヒラギノ明朝 Pro W3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67401" y="1295400"/>
            <a:ext cx="1306513" cy="12461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ja-JP" altLang="en-US" sz="7200">
                <a:solidFill>
                  <a:srgbClr val="000000"/>
                </a:solidFill>
                <a:latin typeface="ヒラギノ明朝 Pro W3" charset="0"/>
                <a:ea typeface="ヒラギノ明朝 Pro W3" charset="0"/>
                <a:cs typeface="ヒラギノ明朝 Pro W3" charset="0"/>
              </a:rPr>
              <a:t>好</a:t>
            </a:r>
            <a:endParaRPr lang="en-US" sz="7200">
              <a:solidFill>
                <a:srgbClr val="000000"/>
              </a:solidFill>
              <a:latin typeface="ヒラギノ明朝 Pro W3" charset="0"/>
              <a:ea typeface="ヒラギノ明朝 Pro W3" charset="0"/>
              <a:cs typeface="ヒラギノ明朝 Pro W3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67401" y="2743200"/>
            <a:ext cx="1306513" cy="12461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ja-JP" altLang="en-US" sz="7200">
                <a:solidFill>
                  <a:srgbClr val="000000"/>
                </a:solidFill>
                <a:latin typeface="ヒラギノ明朝 Pro W3" charset="0"/>
                <a:ea typeface="ヒラギノ明朝 Pro W3" charset="0"/>
                <a:cs typeface="ヒラギノ明朝 Pro W3" charset="0"/>
              </a:rPr>
              <a:t>安</a:t>
            </a:r>
            <a:endParaRPr lang="en-US" sz="7200">
              <a:solidFill>
                <a:srgbClr val="000000"/>
              </a:solidFill>
              <a:latin typeface="ヒラギノ明朝 Pro W3" charset="0"/>
              <a:ea typeface="ヒラギノ明朝 Pro W3" charset="0"/>
              <a:cs typeface="ヒラギノ明朝 Pro W3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62401" y="1268412"/>
            <a:ext cx="1306513" cy="12461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ja-JP" altLang="en-US" sz="7200">
                <a:solidFill>
                  <a:srgbClr val="000000"/>
                </a:solidFill>
                <a:latin typeface="ヒラギノ明朝 Pro W3" charset="0"/>
                <a:ea typeface="ヒラギノ明朝 Pro W3" charset="0"/>
                <a:cs typeface="ヒラギノ明朝 Pro W3" charset="0"/>
              </a:rPr>
              <a:t>子</a:t>
            </a:r>
            <a:endParaRPr lang="en-US" sz="7200">
              <a:solidFill>
                <a:srgbClr val="000000"/>
              </a:solidFill>
              <a:latin typeface="ヒラギノ明朝 Pro W3" charset="0"/>
              <a:ea typeface="ヒラギノ明朝 Pro W3" charset="0"/>
              <a:cs typeface="ヒラギノ明朝 Pro W3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62401" y="2743200"/>
            <a:ext cx="1306513" cy="12461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ja-JP" altLang="en-US" sz="7200">
                <a:solidFill>
                  <a:srgbClr val="000000"/>
                </a:solidFill>
                <a:latin typeface="ヒラギノ明朝 Pro W3" charset="0"/>
                <a:ea typeface="ヒラギノ明朝 Pro W3" charset="0"/>
                <a:cs typeface="ヒラギノ明朝 Pro W3" charset="0"/>
              </a:rPr>
              <a:t>宀</a:t>
            </a:r>
            <a:endParaRPr lang="en-US" sz="7200">
              <a:solidFill>
                <a:srgbClr val="000000"/>
              </a:solidFill>
              <a:latin typeface="ヒラギノ明朝 Pro W3" charset="0"/>
              <a:ea typeface="ヒラギノ明朝 Pro W3" charset="0"/>
              <a:cs typeface="ヒラギノ明朝 Pro W3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62401" y="4191000"/>
            <a:ext cx="1306513" cy="12461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ja-JP" altLang="en-US" sz="4000">
                <a:solidFill>
                  <a:srgbClr val="000000"/>
                </a:solidFill>
                <a:latin typeface="ヒラギノ明朝 Pro W3" charset="0"/>
                <a:ea typeface="ヒラギノ明朝 Pro W3" charset="0"/>
                <a:cs typeface="ヒラギノ明朝 Pro W3" charset="0"/>
              </a:rPr>
              <a:t>、</a:t>
            </a:r>
            <a:endParaRPr lang="en-US" altLang="ja-JP" sz="4000">
              <a:solidFill>
                <a:srgbClr val="000000"/>
              </a:solidFill>
              <a:latin typeface="ヒラギノ明朝 Pro W3" charset="0"/>
              <a:ea typeface="ヒラギノ明朝 Pro W3" charset="0"/>
              <a:cs typeface="ヒラギノ明朝 Pro W3" charset="0"/>
            </a:endParaRPr>
          </a:p>
          <a:p>
            <a:pPr algn="ctr"/>
            <a:r>
              <a:rPr lang="ja-JP" altLang="en-US" sz="4000">
                <a:solidFill>
                  <a:srgbClr val="000000"/>
                </a:solidFill>
                <a:latin typeface="ヒラギノ明朝 Pro W3" charset="0"/>
                <a:ea typeface="ヒラギノ明朝 Pro W3" charset="0"/>
                <a:cs typeface="ヒラギノ明朝 Pro W3" charset="0"/>
              </a:rPr>
              <a:t>、</a:t>
            </a:r>
            <a:endParaRPr lang="en-US" sz="4000">
              <a:solidFill>
                <a:srgbClr val="000000"/>
              </a:solidFill>
              <a:latin typeface="ヒラギノ明朝 Pro W3" charset="0"/>
              <a:ea typeface="ヒラギノ明朝 Pro W3" charset="0"/>
              <a:cs typeface="ヒラギノ明朝 Pro W3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867401" y="4191000"/>
            <a:ext cx="1306513" cy="12461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ja-JP" altLang="en-US" sz="7200">
                <a:solidFill>
                  <a:srgbClr val="000000"/>
                </a:solidFill>
                <a:latin typeface="ヒラギノ明朝 Pro W3" charset="0"/>
                <a:ea typeface="ヒラギノ明朝 Pro W3" charset="0"/>
                <a:cs typeface="ヒラギノ明朝 Pro W3" charset="0"/>
              </a:rPr>
              <a:t>母</a:t>
            </a:r>
            <a:endParaRPr lang="en-US" sz="7200">
              <a:solidFill>
                <a:srgbClr val="000000"/>
              </a:solidFill>
              <a:latin typeface="ヒラギノ明朝 Pro W3" charset="0"/>
              <a:ea typeface="ヒラギノ明朝 Pro W3" charset="0"/>
              <a:cs typeface="ヒラギノ明朝 Pro W3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962401" y="5611814"/>
            <a:ext cx="1306513" cy="1246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ja-JP" altLang="en-US" sz="7200">
                <a:solidFill>
                  <a:srgbClr val="000000"/>
                </a:solidFill>
                <a:latin typeface="ヒラギノ明朝 Pro W3" charset="0"/>
                <a:ea typeface="ヒラギノ明朝 Pro W3" charset="0"/>
                <a:cs typeface="ヒラギノ明朝 Pro W3" charset="0"/>
              </a:rPr>
              <a:t>母</a:t>
            </a:r>
            <a:endParaRPr lang="en-US" sz="7200">
              <a:solidFill>
                <a:srgbClr val="000000"/>
              </a:solidFill>
              <a:latin typeface="ヒラギノ明朝 Pro W3" charset="0"/>
              <a:ea typeface="ヒラギノ明朝 Pro W3" charset="0"/>
              <a:cs typeface="ヒラギノ明朝 Pro W3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867401" y="5611814"/>
            <a:ext cx="1306513" cy="1246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ja-JP" altLang="en-US" sz="7200">
                <a:solidFill>
                  <a:srgbClr val="000000"/>
                </a:solidFill>
                <a:latin typeface="ヒラギノ明朝 Pro W3" charset="0"/>
                <a:ea typeface="ヒラギノ明朝 Pro W3" charset="0"/>
                <a:cs typeface="ヒラギノ明朝 Pro W3" charset="0"/>
              </a:rPr>
              <a:t>毎</a:t>
            </a:r>
            <a:endParaRPr lang="en-US" sz="7200">
              <a:solidFill>
                <a:srgbClr val="000000"/>
              </a:solidFill>
              <a:latin typeface="ヒラギノ明朝 Pro W3" charset="0"/>
              <a:ea typeface="ヒラギノ明朝 Pro W3" charset="0"/>
              <a:cs typeface="ヒラギノ明朝 Pro W3" charset="0"/>
            </a:endParaRPr>
          </a:p>
        </p:txBody>
      </p:sp>
      <p:pic>
        <p:nvPicPr>
          <p:cNvPr id="113678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4267200"/>
            <a:ext cx="76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79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928026"/>
            <a:ext cx="2262188" cy="2710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80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838" y="1524000"/>
            <a:ext cx="34591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81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514600"/>
            <a:ext cx="155098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82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191000"/>
            <a:ext cx="2540000" cy="124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83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226" y="5410200"/>
            <a:ext cx="34067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74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/>
          </p:nvPr>
        </p:nvSpPr>
        <p:spPr>
          <a:xfrm>
            <a:off x="2027239" y="298450"/>
            <a:ext cx="8226425" cy="647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ja-JP" altLang="en-US">
                <a:latin typeface="Arial" charset="0"/>
              </a:rPr>
              <a:t>ゲーム　</a:t>
            </a:r>
            <a:r>
              <a:rPr lang="en-AU" altLang="ja-JP">
                <a:latin typeface="Arial" charset="0"/>
              </a:rPr>
              <a:t> </a:t>
            </a:r>
            <a:endParaRPr lang="en-US">
              <a:latin typeface="Arial" charset="0"/>
            </a:endParaRPr>
          </a:p>
        </p:txBody>
      </p:sp>
      <p:sp>
        <p:nvSpPr>
          <p:cNvPr id="115715" name="Content Placeholder 2"/>
          <p:cNvSpPr>
            <a:spLocks noGrp="1"/>
          </p:cNvSpPr>
          <p:nvPr>
            <p:ph idx="1"/>
          </p:nvPr>
        </p:nvSpPr>
        <p:spPr>
          <a:xfrm>
            <a:off x="1979614" y="1042989"/>
            <a:ext cx="8226425" cy="5083175"/>
          </a:xfrm>
        </p:spPr>
        <p:txBody>
          <a:bodyPr/>
          <a:lstStyle/>
          <a:p>
            <a:pPr marL="0" indent="0">
              <a:buNone/>
            </a:pPr>
            <a:r>
              <a:rPr lang="ja-JP" altLang="en-US">
                <a:latin typeface="Arial" charset="0"/>
              </a:rPr>
              <a:t>　</a:t>
            </a:r>
            <a:endParaRPr lang="en-US">
              <a:latin typeface="Arial" charset="0"/>
            </a:endParaRPr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89253B3-122F-9F41-8E1B-A38203F8D7A5}" type="slidenum">
              <a:rPr lang="en-AU" sz="1400"/>
              <a:pPr eaLnBrk="1" hangingPunct="1"/>
              <a:t>42</a:t>
            </a:fld>
            <a:endParaRPr lang="en-AU" sz="1400"/>
          </a:p>
        </p:txBody>
      </p:sp>
      <p:sp>
        <p:nvSpPr>
          <p:cNvPr id="5" name="Rectangle 4"/>
          <p:cNvSpPr/>
          <p:nvPr/>
        </p:nvSpPr>
        <p:spPr>
          <a:xfrm>
            <a:off x="2057401" y="3810000"/>
            <a:ext cx="1306513" cy="12461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ja-JP" altLang="en-US" sz="7200">
                <a:solidFill>
                  <a:srgbClr val="000000"/>
                </a:solidFill>
                <a:latin typeface="ヒラギノ明朝 Pro W3" charset="0"/>
                <a:ea typeface="ヒラギノ明朝 Pro W3" charset="0"/>
                <a:cs typeface="ヒラギノ明朝 Pro W3" charset="0"/>
              </a:rPr>
              <a:t>姦</a:t>
            </a:r>
            <a:endParaRPr lang="en-US" altLang="ja-JP" sz="7200">
              <a:solidFill>
                <a:srgbClr val="000000"/>
              </a:solidFill>
              <a:latin typeface="ヒラギノ明朝 Pro W3" charset="0"/>
              <a:ea typeface="ヒラギノ明朝 Pro W3" charset="0"/>
              <a:cs typeface="ヒラギノ明朝 Pro W3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7401" y="1143000"/>
            <a:ext cx="1306513" cy="12461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ja-JP" altLang="en-US" sz="7200">
                <a:solidFill>
                  <a:srgbClr val="000000"/>
                </a:solidFill>
                <a:latin typeface="ヒラギノ明朝 Pro W3" charset="0"/>
                <a:ea typeface="ヒラギノ明朝 Pro W3" charset="0"/>
                <a:cs typeface="ヒラギノ明朝 Pro W3" charset="0"/>
              </a:rPr>
              <a:t>姑</a:t>
            </a:r>
            <a:endParaRPr lang="en-US" sz="7200">
              <a:solidFill>
                <a:srgbClr val="000000"/>
              </a:solidFill>
              <a:latin typeface="ヒラギノ明朝 Pro W3" charset="0"/>
              <a:ea typeface="ヒラギノ明朝 Pro W3" charset="0"/>
              <a:cs typeface="ヒラギノ明朝 Pro W3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315200" y="3962401"/>
            <a:ext cx="3048000" cy="11017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ja-JP" altLang="en-US"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姦しい（かしましい）</a:t>
            </a:r>
            <a:endParaRPr lang="en-US" altLang="ja-JP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altLang="ja-JP"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Noisy, yakking</a:t>
            </a:r>
            <a:endParaRPr lang="en-AU" altLang="ja-JP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239000" y="1295401"/>
            <a:ext cx="3048000" cy="11017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400"/>
              <a:t>（しゅうとめ）</a:t>
            </a:r>
            <a:endParaRPr lang="en-US" altLang="ja-JP" sz="2400"/>
          </a:p>
          <a:p>
            <a:pPr algn="ctr">
              <a:defRPr/>
            </a:pPr>
            <a:r>
              <a:rPr lang="en-AU" altLang="ja-JP" sz="2400"/>
              <a:t>Mother-in-law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10000" y="856034"/>
            <a:ext cx="3200400" cy="176070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AU"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1.Grandmother</a:t>
            </a:r>
          </a:p>
          <a:p>
            <a:r>
              <a:rPr lang="en-AU"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2.Older sister</a:t>
            </a:r>
          </a:p>
          <a:p>
            <a:r>
              <a:rPr lang="en-AU"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3.Old woman</a:t>
            </a:r>
          </a:p>
          <a:p>
            <a:r>
              <a:rPr lang="en-AU"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4.Mother-in-law</a:t>
            </a:r>
          </a:p>
          <a:p>
            <a:endParaRPr lang="en-AU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810000" y="3356043"/>
            <a:ext cx="3200400" cy="174935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AU"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1.Beautiful</a:t>
            </a:r>
          </a:p>
          <a:p>
            <a:r>
              <a:rPr lang="en-AU"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2.Noisy</a:t>
            </a:r>
          </a:p>
          <a:p>
            <a:r>
              <a:rPr lang="en-AU"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3.Strong</a:t>
            </a:r>
          </a:p>
          <a:p>
            <a:r>
              <a:rPr lang="en-AU"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4.Weeping</a:t>
            </a:r>
          </a:p>
          <a:p>
            <a:endParaRPr lang="en-AU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91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>
          <a:xfrm>
            <a:off x="2073275" y="107576"/>
            <a:ext cx="8042276" cy="944710"/>
          </a:xfrm>
        </p:spPr>
        <p:txBody>
          <a:bodyPr>
            <a:normAutofit/>
          </a:bodyPr>
          <a:lstStyle/>
          <a:p>
            <a:r>
              <a:rPr lang="ja-JP" altLang="en-US" sz="3600" b="1" dirty="0" smtClean="0">
                <a:latin typeface="Klee Demibold" charset="-128"/>
                <a:ea typeface="Klee Demibold" charset="-128"/>
                <a:cs typeface="Klee Demibold" charset="-128"/>
              </a:rPr>
              <a:t>けいくん</a:t>
            </a:r>
            <a:r>
              <a:rPr lang="en-US" altLang="en-US" sz="3600" b="1" dirty="0" smtClean="0">
                <a:latin typeface="Klee Demibold" charset="-128"/>
                <a:ea typeface="Klee Demibold" charset="-128"/>
                <a:cs typeface="Klee Demibold" charset="-128"/>
              </a:rPr>
              <a:t>の</a:t>
            </a:r>
            <a:r>
              <a:rPr lang="ja-JP" altLang="en-US" sz="3600" b="1" dirty="0" smtClean="0">
                <a:latin typeface="Klee Demibold" charset="-128"/>
                <a:ea typeface="Klee Demibold" charset="-128"/>
                <a:cs typeface="Klee Demibold" charset="-128"/>
              </a:rPr>
              <a:t>　</a:t>
            </a:r>
            <a:r>
              <a:rPr lang="en-US" altLang="en-US" sz="3600" b="1" dirty="0" smtClean="0">
                <a:latin typeface="Klee Demibold" charset="-128"/>
                <a:ea typeface="Klee Demibold" charset="-128"/>
                <a:cs typeface="Klee Demibold" charset="-128"/>
              </a:rPr>
              <a:t>じこしょうかい</a:t>
            </a:r>
            <a:endParaRPr lang="en-US" sz="3600" b="1" dirty="0">
              <a:latin typeface="Klee Demibold" charset="-128"/>
              <a:ea typeface="Klee Demibold" charset="-128"/>
              <a:cs typeface="Klee Demibold" charset="-128"/>
            </a:endParaRPr>
          </a:p>
        </p:txBody>
      </p:sp>
      <p:sp>
        <p:nvSpPr>
          <p:cNvPr id="84995" name="Content Placeholder 2"/>
          <p:cNvSpPr>
            <a:spLocks noGrp="1"/>
          </p:cNvSpPr>
          <p:nvPr>
            <p:ph idx="1"/>
          </p:nvPr>
        </p:nvSpPr>
        <p:spPr>
          <a:xfrm>
            <a:off x="1919536" y="1268761"/>
            <a:ext cx="8219256" cy="48139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dirty="0" smtClean="0"/>
              <a:t>　</a:t>
            </a:r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ぼくは、林（はやし）けいすけです。日本の　おちゃのみず大学から　きました。こうかんりゅう学生です。せんこうは　こくさい学です。</a:t>
            </a:r>
            <a:endParaRPr lang="en-US" dirty="0" smtClean="0">
              <a:latin typeface="Klee Medium" charset="-128"/>
              <a:ea typeface="Klee Medium" charset="-128"/>
              <a:cs typeface="Klee Medium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　ことしの　三月に　シドニーに　きて、今、キングスフォードの　アパートに　すんでいます。 アパートは　小さくて　ふるいです。キングスフォードには　たくさん　おいしいレストランが　あって、べんりです。</a:t>
            </a:r>
            <a:endParaRPr lang="en-US" dirty="0" smtClean="0">
              <a:latin typeface="Klee Medium" charset="-128"/>
              <a:ea typeface="Klee Medium" charset="-128"/>
              <a:cs typeface="Klee Medium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　ぼくは、カラオケが　すきです。ともだちと　よく　行きます。カラオケで　「あらし」の　うたを　よく　うたいます。りょうりと　そうじは　きらいで、ぜんぜんしません。いつも　あさごはんは　カップラーメンです。ばんごはんは　そとで　食べます。よく　ちゅうかりょうりとタイりょうりを　食べます。</a:t>
            </a:r>
            <a:endParaRPr lang="en-US" dirty="0" smtClean="0">
              <a:latin typeface="Klee Medium" charset="-128"/>
              <a:ea typeface="Klee Medium" charset="-128"/>
              <a:cs typeface="Klee Medium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　ニューサウスウェールズ大学のじゅぎょうは　むずかしくて、たいへんです。しゅくだいが　たくさん　あります。そして、えいごは　とても　たいへんです。 でも、二学期（にがっき</a:t>
            </a:r>
            <a:r>
              <a:rPr lang="en-US" dirty="0" smtClean="0">
                <a:latin typeface="Klee Medium" charset="-128"/>
                <a:ea typeface="Klee Medium" charset="-128"/>
                <a:cs typeface="Klee Medium" charset="-128"/>
              </a:rPr>
              <a:t>Semester 2</a:t>
            </a:r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）で日本に　かえりますから、あたらしい　ともだちを　つくりたい（</a:t>
            </a:r>
            <a:r>
              <a:rPr lang="en-US" dirty="0" smtClean="0">
                <a:latin typeface="Klee Medium" charset="-128"/>
                <a:ea typeface="Klee Medium" charset="-128"/>
                <a:cs typeface="Klee Medium" charset="-128"/>
              </a:rPr>
              <a:t>want to make</a:t>
            </a:r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）です。がんばります！</a:t>
            </a:r>
            <a:endParaRPr lang="en-US" dirty="0" smtClean="0">
              <a:latin typeface="Klee Medium" charset="-128"/>
              <a:ea typeface="Klee Medium" charset="-128"/>
              <a:cs typeface="Klee Medium" charset="-128"/>
            </a:endParaRPr>
          </a:p>
          <a:p>
            <a:pPr marL="0" indent="0">
              <a:buNone/>
            </a:pPr>
            <a:endParaRPr lang="en-US" dirty="0">
              <a:latin typeface="Klee Medium" charset="-128"/>
              <a:ea typeface="Klee Medium" charset="-128"/>
              <a:cs typeface="Klee Medium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146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3275" y="127031"/>
            <a:ext cx="8042276" cy="999138"/>
          </a:xfrm>
        </p:spPr>
        <p:txBody>
          <a:bodyPr>
            <a:normAutofit/>
          </a:bodyPr>
          <a:lstStyle/>
          <a:p>
            <a:r>
              <a:rPr lang="en-US" altLang="ja-JP" dirty="0"/>
              <a:t> </a:t>
            </a:r>
            <a:r>
              <a:rPr lang="ja-JP" altLang="en-US" sz="3100" b="1" dirty="0" smtClean="0">
                <a:latin typeface="Klee Demibold" charset="-128"/>
                <a:ea typeface="Klee Demibold" charset="-128"/>
                <a:cs typeface="Klee Demibold" charset="-128"/>
              </a:rPr>
              <a:t>クリスティーナさん</a:t>
            </a:r>
            <a:r>
              <a:rPr lang="ja-JP" altLang="ja-JP" sz="3100" b="1" dirty="0" smtClean="0">
                <a:latin typeface="Klee Demibold" charset="-128"/>
                <a:ea typeface="Klee Demibold" charset="-128"/>
                <a:cs typeface="Klee Demibold" charset="-128"/>
              </a:rPr>
              <a:t>の</a:t>
            </a:r>
            <a:r>
              <a:rPr lang="ja-JP" altLang="ja-JP" sz="3100" b="1" dirty="0">
                <a:latin typeface="Klee Demibold" charset="-128"/>
                <a:ea typeface="Klee Demibold" charset="-128"/>
                <a:cs typeface="Klee Demibold" charset="-128"/>
              </a:rPr>
              <a:t>　じこ</a:t>
            </a:r>
            <a:r>
              <a:rPr lang="ja-JP" altLang="ja-JP" sz="3100" b="1" dirty="0" smtClean="0">
                <a:latin typeface="Klee Demibold" charset="-128"/>
                <a:ea typeface="Klee Demibold" charset="-128"/>
                <a:cs typeface="Klee Demibold" charset="-128"/>
              </a:rPr>
              <a:t>しょうかい</a:t>
            </a:r>
            <a:endParaRPr kumimoji="1" lang="ja-JP" altLang="en-US" sz="3100" b="1" dirty="0">
              <a:latin typeface="Klee Demibold" charset="-128"/>
              <a:ea typeface="Klee Demibold" charset="-128"/>
              <a:cs typeface="Klee Demibold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3275" y="1397001"/>
            <a:ext cx="8042276" cy="4546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ja-JP" dirty="0">
                <a:latin typeface="Klee Medium" charset="-128"/>
                <a:ea typeface="Klee Medium" charset="-128"/>
                <a:cs typeface="Klee Medium" charset="-128"/>
              </a:rPr>
              <a:t>　</a:t>
            </a: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私は　キャンベラから　きました。 ニューサウスウェールズ大学の　二年生で、せんこうは　日本けんきゅうです。</a:t>
            </a:r>
            <a:endParaRPr lang="en-US" dirty="0">
              <a:latin typeface="Klee Medium" charset="-128"/>
              <a:ea typeface="Klee Medium" charset="-128"/>
              <a:cs typeface="Klee Medium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　</a:t>
            </a:r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ことしの</a:t>
            </a: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　三月に　シドニーに　きて、大学のちかくの　ランドウィックの　びょういんのちかくの　アパートに　すんでいます。 アパートは　きれいです。大学まで　</a:t>
            </a:r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ちかいですから</a:t>
            </a: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　べんりです。</a:t>
            </a:r>
            <a:endParaRPr lang="en-US" dirty="0">
              <a:latin typeface="Klee Medium" charset="-128"/>
              <a:ea typeface="Klee Medium" charset="-128"/>
              <a:cs typeface="Klee Medium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　日本語の　先生は　トムソン先生と　ふくい先生です。トムソン先生も　ふくい先生も　日本人の　先生です。日本語の　べんきょうは　とても　むずかしいですが、おもしろいです。大学のべんきょうは　とても　たいへんですが、まい日　たのしいです。大学に　いいともだちが　たくさん　います。時々大学のともだちとバーベーキューをします。シドニーにはきれいなビーチがたくさんありますから、ビーチにもよく行きます。よくアパートからクージービーチまでさんぽします。</a:t>
            </a:r>
            <a:endParaRPr lang="en-US" dirty="0">
              <a:latin typeface="Klee Medium" charset="-128"/>
              <a:ea typeface="Klee Medium" charset="-128"/>
              <a:cs typeface="Klee Medium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　二学期（にがっき</a:t>
            </a:r>
            <a:r>
              <a:rPr lang="en-US" dirty="0">
                <a:latin typeface="Klee Medium" charset="-128"/>
                <a:ea typeface="Klee Medium" charset="-128"/>
                <a:cs typeface="Klee Medium" charset="-128"/>
              </a:rPr>
              <a:t> Semester 2</a:t>
            </a: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）も　</a:t>
            </a:r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がんばってべん</a:t>
            </a: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きょうします。</a:t>
            </a:r>
            <a:endParaRPr lang="en-US" dirty="0">
              <a:latin typeface="Klee Medium" charset="-128"/>
              <a:ea typeface="Klee Medium" charset="-128"/>
              <a:cs typeface="Klee Medium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790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15938" y="817563"/>
            <a:ext cx="11676062" cy="535463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600" b="1" dirty="0" smtClean="0">
                <a:solidFill>
                  <a:srgbClr val="FF0000"/>
                </a:solidFill>
                <a:latin typeface="Klee Demibold" charset="-128"/>
                <a:ea typeface="Klee Demibold" charset="-128"/>
                <a:cs typeface="Klee Demibold" charset="-128"/>
              </a:rPr>
              <a:t>こんしゅうは</a:t>
            </a:r>
            <a:r>
              <a:rPr lang="ja-JP" altLang="en-US" sz="3600" b="1" dirty="0">
                <a:solidFill>
                  <a:srgbClr val="FF0000"/>
                </a:solidFill>
                <a:latin typeface="Klee Demibold" charset="-128"/>
                <a:ea typeface="Klee Demibold" charset="-128"/>
                <a:cs typeface="Klee Demibold" charset="-128"/>
              </a:rPr>
              <a:t>、チュートもセミナーもありません。</a:t>
            </a:r>
            <a:r>
              <a:rPr lang="en-US" altLang="ja-JP" sz="4000" b="1" dirty="0">
                <a:solidFill>
                  <a:srgbClr val="FF0000"/>
                </a:solidFill>
                <a:latin typeface="Klee Demibold" charset="-128"/>
                <a:ea typeface="Klee Demibold" charset="-128"/>
                <a:cs typeface="Klee Demibold" charset="-128"/>
              </a:rPr>
              <a:t>	</a:t>
            </a:r>
          </a:p>
          <a:p>
            <a:pPr eaLnBrk="1" hangingPunct="1">
              <a:buFontTx/>
              <a:buNone/>
            </a:pPr>
            <a:r>
              <a:rPr lang="en-US" altLang="ja-JP" b="1" dirty="0">
                <a:latin typeface="Klee Demibold" charset="-128"/>
                <a:ea typeface="Klee Demibold" charset="-128"/>
                <a:cs typeface="Klee Demibold" charset="-128"/>
              </a:rPr>
              <a:t>			</a:t>
            </a:r>
          </a:p>
          <a:p>
            <a:pPr eaLnBrk="1" hangingPunct="1">
              <a:buFontTx/>
              <a:buNone/>
            </a:pPr>
            <a:endParaRPr lang="en-US" altLang="ja-JP" b="1" dirty="0">
              <a:latin typeface="Klee Demibold" charset="-128"/>
              <a:ea typeface="Klee Demibold" charset="-128"/>
              <a:cs typeface="Klee Demibold" charset="-128"/>
            </a:endParaRPr>
          </a:p>
          <a:p>
            <a:pPr eaLnBrk="1" hangingPunct="1">
              <a:buFontTx/>
              <a:buNone/>
            </a:pPr>
            <a:r>
              <a:rPr lang="en-US" altLang="ja-JP" b="1" dirty="0">
                <a:latin typeface="Klee Demibold" charset="-128"/>
                <a:ea typeface="Klee Demibold" charset="-128"/>
                <a:cs typeface="Klee Demibold" charset="-128"/>
              </a:rPr>
              <a:t>					</a:t>
            </a:r>
            <a:r>
              <a:rPr lang="en-US" altLang="ja-JP" b="1" dirty="0" smtClean="0">
                <a:latin typeface="Klee Demibold" charset="-128"/>
                <a:ea typeface="Klee Demibold" charset="-128"/>
                <a:cs typeface="Klee Demibold" charset="-128"/>
              </a:rPr>
              <a:t>	</a:t>
            </a:r>
            <a:r>
              <a:rPr lang="ja-JP" altLang="en-US" sz="3600" b="1" dirty="0" smtClean="0">
                <a:latin typeface="Klee Demibold" charset="-128"/>
                <a:ea typeface="Klee Demibold" charset="-128"/>
                <a:cs typeface="Klee Demibold" charset="-128"/>
              </a:rPr>
              <a:t>では、また　らいしゅう。</a:t>
            </a:r>
            <a:endParaRPr lang="en-US" altLang="ja-JP" sz="3600" b="1" dirty="0">
              <a:latin typeface="Klee Demibold" charset="-128"/>
              <a:ea typeface="Klee Demibold" charset="-128"/>
              <a:cs typeface="Klee Demibold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15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ARTS1631 course outline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Download from School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website</a:t>
            </a:r>
          </a:p>
          <a:p>
            <a:pPr lvl="1"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School of Humanities and Languages</a:t>
            </a:r>
          </a:p>
          <a:p>
            <a:pPr lvl="1" indent="0"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https://hal.arts.unsw.edu.au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/</a:t>
            </a: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Moodle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Can</a:t>
            </a:r>
            <a:r>
              <a:rPr lang="ja-JP" altLang="en-US" dirty="0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 get into ARTS1631 </a:t>
            </a:r>
            <a:r>
              <a:rPr lang="en-US" altLang="ja-JP" dirty="0" smtClean="0">
                <a:latin typeface="Arial" charset="0"/>
                <a:ea typeface="ＭＳ Ｐゴシック" charset="0"/>
                <a:cs typeface="ＭＳ Ｐゴシック" charset="0"/>
              </a:rPr>
              <a:t>Moodle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?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Tx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	You are not enrolled. -&gt; please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enroll.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341" y="3015735"/>
            <a:ext cx="1270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6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>
                <a:latin typeface="Arial" charset="0"/>
                <a:ea typeface="ＭＳ Ｐゴシック" charset="0"/>
                <a:cs typeface="ＭＳ Ｐゴシック" charset="0"/>
              </a:rPr>
              <a:t>ARTS1631 Theme: Connections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You will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Connect with the Japanese language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Connect with the Japanese culture and society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Connect with people (classmates, senpai, teachers, </a:t>
            </a:r>
            <a:r>
              <a:rPr lang="en-US" altLang="ja-JP" dirty="0" smtClean="0">
                <a:latin typeface="Arial" charset="0"/>
                <a:ea typeface="ＭＳ Ｐゴシック" charset="0"/>
                <a:cs typeface="ＭＳ Ｐゴシック" charset="0"/>
              </a:rPr>
              <a:t>people who are outside of the course)</a:t>
            </a:r>
            <a:endParaRPr lang="en-US" altLang="ja-JP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Connect with yourself via reflection and expression of yourself</a:t>
            </a:r>
          </a:p>
          <a:p>
            <a:pPr eaLnBrk="1" hangingPunct="1">
              <a:lnSpc>
                <a:spcPct val="90000"/>
              </a:lnSpc>
            </a:pP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Connect with your future</a:t>
            </a:r>
          </a:p>
        </p:txBody>
      </p:sp>
    </p:spTree>
    <p:extLst>
      <p:ext uri="{BB962C8B-B14F-4D97-AF65-F5344CB8AC3E}">
        <p14:creationId xmlns:p14="http://schemas.microsoft.com/office/powerpoint/2010/main" val="40505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みなさんの先生</a:t>
            </a:r>
            <a:endParaRPr lang="en-US" altLang="ja-JP" dirty="0">
              <a:latin typeface="Klee Medium" charset="-128"/>
              <a:ea typeface="Klee Medium" charset="-128"/>
              <a:cs typeface="Klee Medium" charset="-128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橋本</a:t>
            </a: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（はしもと）</a:t>
            </a:r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先生</a:t>
            </a:r>
            <a:endParaRPr lang="en-US" altLang="ja-JP" dirty="0" smtClean="0"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/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岡本（おかもと）先生</a:t>
            </a:r>
            <a:endParaRPr lang="en-US" altLang="ja-JP" dirty="0" smtClean="0"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/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大浜（おおはま）先生</a:t>
            </a:r>
            <a:endParaRPr lang="en-US" altLang="ja-JP" dirty="0" smtClean="0"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/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小島（こじま）先生</a:t>
            </a:r>
            <a:endParaRPr lang="en-US" altLang="ja-JP" dirty="0" smtClean="0"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/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サリー先生</a:t>
            </a:r>
            <a:endParaRPr lang="en-US" altLang="ja-JP" dirty="0"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/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福井（ふくい）先生</a:t>
            </a:r>
            <a:r>
              <a:rPr lang="en-US" altLang="ja-JP" dirty="0" smtClean="0">
                <a:latin typeface="Klee Medium" charset="-128"/>
                <a:ea typeface="Klee Medium" charset="-128"/>
                <a:cs typeface="Klee Medium" charset="-128"/>
              </a:rPr>
              <a:t>…</a:t>
            </a:r>
            <a:r>
              <a:rPr lang="en-US" altLang="ja-JP" dirty="0">
                <a:latin typeface="Klee Medium" charset="-128"/>
                <a:ea typeface="Klee Medium" charset="-128"/>
                <a:cs typeface="Klee Medium" charset="-128"/>
              </a:rPr>
              <a:t>…</a:t>
            </a: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私</a:t>
            </a:r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です。</a:t>
            </a:r>
            <a:endParaRPr lang="en-AU" altLang="ja-JP" dirty="0"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/>
            <a:endParaRPr lang="en-AU" altLang="ja-JP" dirty="0" smtClean="0">
              <a:latin typeface="Klee Medium" charset="-128"/>
              <a:ea typeface="Klee Medium" charset="-128"/>
              <a:cs typeface="Klee Medium" charset="-128"/>
            </a:endParaRPr>
          </a:p>
          <a:p>
            <a:pPr marL="0" indent="0">
              <a:buNone/>
            </a:pPr>
            <a:r>
              <a:rPr lang="ja-JP" altLang="en-US" sz="3300" dirty="0" smtClean="0">
                <a:latin typeface="Klee Medium" charset="-128"/>
                <a:ea typeface="Klee Medium" charset="-128"/>
                <a:cs typeface="Klee Medium" charset="-128"/>
              </a:rPr>
              <a:t>サポートメンバー</a:t>
            </a:r>
            <a:endParaRPr lang="en-US" altLang="ja-JP" sz="3300" dirty="0" smtClean="0">
              <a:latin typeface="Klee Medium" charset="-128"/>
              <a:ea typeface="Klee Medium" charset="-128"/>
              <a:cs typeface="Klee Medium" charset="-128"/>
            </a:endParaRPr>
          </a:p>
          <a:p>
            <a:pPr marL="0" indent="0">
              <a:buNone/>
            </a:pPr>
            <a:r>
              <a:rPr lang="ja-JP" altLang="en-US" sz="3300" dirty="0" smtClean="0">
                <a:latin typeface="Klee Medium" charset="-128"/>
                <a:ea typeface="Klee Medium" charset="-128"/>
                <a:cs typeface="Klee Medium" charset="-128"/>
              </a:rPr>
              <a:t>先輩（せんぱい）がたくさんいます！</a:t>
            </a:r>
            <a:endParaRPr lang="en-AU" altLang="ja-JP" sz="3300" dirty="0">
              <a:latin typeface="Klee Medium" charset="-128"/>
              <a:ea typeface="Klee Medium" charset="-128"/>
              <a:cs typeface="Klee Medium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189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>
                <a:latin typeface="Arial" charset="0"/>
                <a:ea typeface="ＭＳ Ｐゴシック" charset="0"/>
                <a:cs typeface="ＭＳ Ｐゴシック" charset="0"/>
              </a:rPr>
              <a:t>Outcomes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 smtClean="0"/>
              <a:t>Be </a:t>
            </a:r>
            <a:r>
              <a:rPr lang="en-AU" sz="2800" dirty="0"/>
              <a:t>able to talk about your family, food, and your trip plan;</a:t>
            </a:r>
            <a:r>
              <a:rPr lang="en-US" sz="2800" dirty="0"/>
              <a:t> </a:t>
            </a:r>
            <a:endParaRPr lang="en-US" sz="2800" dirty="0" smtClean="0"/>
          </a:p>
          <a:p>
            <a:r>
              <a:rPr lang="en-AU" sz="2800" dirty="0" smtClean="0"/>
              <a:t>Be </a:t>
            </a:r>
            <a:r>
              <a:rPr lang="en-AU" sz="2800" dirty="0"/>
              <a:t>able to order food at a restaurant;</a:t>
            </a:r>
            <a:r>
              <a:rPr lang="en-US" sz="2800" dirty="0"/>
              <a:t> </a:t>
            </a:r>
            <a:endParaRPr lang="en-US" sz="2800" dirty="0" smtClean="0"/>
          </a:p>
          <a:p>
            <a:r>
              <a:rPr lang="en-AU" sz="2800" dirty="0" smtClean="0"/>
              <a:t>Be </a:t>
            </a:r>
            <a:r>
              <a:rPr lang="en-AU" sz="2800" dirty="0"/>
              <a:t>able to describe people’s appearance;</a:t>
            </a:r>
            <a:r>
              <a:rPr lang="en-US" sz="2800" dirty="0"/>
              <a:t> </a:t>
            </a:r>
            <a:endParaRPr lang="en-US" sz="2800" dirty="0" smtClean="0"/>
          </a:p>
          <a:p>
            <a:r>
              <a:rPr lang="en-AU" sz="2800" dirty="0" smtClean="0"/>
              <a:t>Be </a:t>
            </a:r>
            <a:r>
              <a:rPr lang="en-AU" sz="2800" dirty="0"/>
              <a:t>able to read and write short passages including 145 Kanji </a:t>
            </a:r>
            <a:r>
              <a:rPr lang="en-AU" sz="2800" dirty="0" smtClean="0"/>
              <a:t>(new Kanji = 87) plus </a:t>
            </a:r>
            <a:r>
              <a:rPr lang="en-AU" sz="2800" dirty="0"/>
              <a:t>their combinations;</a:t>
            </a:r>
            <a:r>
              <a:rPr lang="en-US" sz="2800" dirty="0"/>
              <a:t> </a:t>
            </a:r>
            <a:endParaRPr lang="en-US" sz="2800" dirty="0" smtClean="0"/>
          </a:p>
          <a:p>
            <a:r>
              <a:rPr lang="en-AU" sz="2800" dirty="0" smtClean="0"/>
              <a:t>Be </a:t>
            </a:r>
            <a:r>
              <a:rPr lang="en-AU" sz="2800" dirty="0"/>
              <a:t>a competent collaborative language learner.</a:t>
            </a:r>
            <a:r>
              <a:rPr lang="en-US" sz="2800" dirty="0"/>
              <a:t> </a:t>
            </a:r>
            <a:endParaRPr lang="en-US" altLang="ja-JP" sz="2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2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Course structure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こうぎ　</a:t>
            </a:r>
            <a:r>
              <a:rPr lang="en-US" altLang="ja-JP" dirty="0">
                <a:latin typeface="Klee Medium" charset="-128"/>
                <a:ea typeface="Klee Medium" charset="-128"/>
                <a:cs typeface="Klee Medium" charset="-128"/>
              </a:rPr>
              <a:t>Lecture</a:t>
            </a: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　（</a:t>
            </a:r>
            <a:r>
              <a:rPr lang="en-US" altLang="ja-JP" dirty="0">
                <a:latin typeface="Klee Medium" charset="-128"/>
                <a:ea typeface="Klee Medium" charset="-128"/>
                <a:cs typeface="Klee Medium" charset="-128"/>
              </a:rPr>
              <a:t>2</a:t>
            </a: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時間</a:t>
            </a:r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）＝　月曜日</a:t>
            </a:r>
            <a:endParaRPr lang="en-US" altLang="ja-JP" dirty="0"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/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チュートリアル　（</a:t>
            </a:r>
            <a:r>
              <a:rPr lang="en-US" altLang="ja-JP" dirty="0">
                <a:latin typeface="Klee Medium" charset="-128"/>
                <a:ea typeface="Klee Medium" charset="-128"/>
                <a:cs typeface="Klee Medium" charset="-128"/>
              </a:rPr>
              <a:t>1</a:t>
            </a: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時間</a:t>
            </a:r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）＝　火曜日か水曜日</a:t>
            </a:r>
            <a:endParaRPr lang="en-US" altLang="ja-JP" dirty="0"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/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セミナー　（</a:t>
            </a:r>
            <a:r>
              <a:rPr lang="en-US" altLang="ja-JP" dirty="0">
                <a:latin typeface="Klee Medium" charset="-128"/>
                <a:ea typeface="Klee Medium" charset="-128"/>
                <a:cs typeface="Klee Medium" charset="-128"/>
              </a:rPr>
              <a:t>2</a:t>
            </a: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時間</a:t>
            </a:r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）＝　木曜日か金曜日</a:t>
            </a:r>
            <a:endParaRPr lang="en-US" altLang="ja-JP" dirty="0" smtClean="0"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/>
            <a:endParaRPr lang="en-US" altLang="ja-JP" dirty="0"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/>
            <a:r>
              <a:rPr lang="en-US" altLang="ja-JP" dirty="0">
                <a:latin typeface="Klee Medium" charset="-128"/>
                <a:ea typeface="Klee Medium" charset="-128"/>
                <a:cs typeface="Klee Medium" charset="-128"/>
              </a:rPr>
              <a:t>other</a:t>
            </a: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　べんきょう　</a:t>
            </a:r>
            <a:r>
              <a:rPr lang="en-AU" altLang="ja-JP" dirty="0">
                <a:latin typeface="Klee Medium" charset="-128"/>
                <a:ea typeface="Klee Medium" charset="-128"/>
                <a:cs typeface="Klee Medium" charset="-128"/>
              </a:rPr>
              <a:t>(</a:t>
            </a:r>
            <a:r>
              <a:rPr lang="ja-JP" altLang="en-US" dirty="0">
                <a:solidFill>
                  <a:srgbClr val="FF0000"/>
                </a:solidFill>
                <a:latin typeface="Klee Medium" charset="-128"/>
                <a:ea typeface="Klee Medium" charset="-128"/>
                <a:cs typeface="Klee Medium" charset="-128"/>
              </a:rPr>
              <a:t>しゅくだい</a:t>
            </a:r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、</a:t>
            </a:r>
            <a:r>
              <a:rPr lang="en-US" altLang="ja-JP" dirty="0" smtClean="0">
                <a:latin typeface="Klee Medium" charset="-128"/>
                <a:ea typeface="Klee Medium" charset="-128"/>
                <a:cs typeface="Klee Medium" charset="-128"/>
              </a:rPr>
              <a:t>Moodle</a:t>
            </a:r>
            <a:r>
              <a:rPr lang="en-AU" altLang="ja-JP" dirty="0" smtClean="0">
                <a:latin typeface="Klee Medium" charset="-128"/>
                <a:ea typeface="Klee Medium" charset="-128"/>
                <a:cs typeface="Klee Medium" charset="-128"/>
              </a:rPr>
              <a:t>, </a:t>
            </a:r>
            <a:r>
              <a:rPr lang="en-AU" altLang="ja-JP" dirty="0" err="1">
                <a:latin typeface="Klee Medium" charset="-128"/>
                <a:ea typeface="Klee Medium" charset="-128"/>
                <a:cs typeface="Klee Medium" charset="-128"/>
              </a:rPr>
              <a:t>etc</a:t>
            </a:r>
            <a:r>
              <a:rPr lang="en-AU" altLang="ja-JP" dirty="0" smtClean="0">
                <a:latin typeface="Klee Medium" charset="-128"/>
                <a:ea typeface="Klee Medium" charset="-128"/>
                <a:cs typeface="Klee Medium" charset="-128"/>
              </a:rPr>
              <a:t>)</a:t>
            </a:r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　＝　</a:t>
            </a:r>
            <a:r>
              <a:rPr lang="en-AU" altLang="ja-JP" dirty="0" smtClean="0">
                <a:latin typeface="Klee Medium" charset="-128"/>
                <a:ea typeface="Klee Medium" charset="-128"/>
                <a:cs typeface="Klee Medium" charset="-128"/>
              </a:rPr>
              <a:t>self-study &amp; </a:t>
            </a:r>
            <a:r>
              <a:rPr lang="en-AU" altLang="ja-JP" dirty="0" smtClean="0">
                <a:solidFill>
                  <a:srgbClr val="FF0000"/>
                </a:solidFill>
                <a:latin typeface="Klee Medium" charset="-128"/>
                <a:ea typeface="Klee Medium" charset="-128"/>
                <a:cs typeface="Klee Medium" charset="-128"/>
              </a:rPr>
              <a:t>study groups</a:t>
            </a:r>
            <a:endParaRPr lang="en-AU" altLang="ja-JP" dirty="0">
              <a:solidFill>
                <a:srgbClr val="FF0000"/>
              </a:solidFill>
              <a:latin typeface="Klee Medium" charset="-128"/>
              <a:ea typeface="Klee Medium" charset="-128"/>
              <a:cs typeface="Klee Medium" charset="-128"/>
            </a:endParaRPr>
          </a:p>
          <a:p>
            <a:pPr eaLnBrk="1" hangingPunct="1">
              <a:buFontTx/>
              <a:buNone/>
            </a:pP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　（</a:t>
            </a:r>
            <a:r>
              <a:rPr lang="en-US" altLang="ja-JP" dirty="0">
                <a:latin typeface="Klee Medium" charset="-128"/>
                <a:ea typeface="Klee Medium" charset="-128"/>
                <a:cs typeface="Klee Medium" charset="-128"/>
              </a:rPr>
              <a:t>At least 5</a:t>
            </a:r>
            <a:r>
              <a:rPr lang="ja-JP" altLang="en-US" dirty="0">
                <a:latin typeface="Klee Medium" charset="-128"/>
                <a:ea typeface="Klee Medium" charset="-128"/>
                <a:cs typeface="Klee Medium" charset="-128"/>
              </a:rPr>
              <a:t>時間</a:t>
            </a:r>
            <a:r>
              <a:rPr lang="ja-JP" altLang="en-US" dirty="0" smtClean="0">
                <a:latin typeface="Klee Medium" charset="-128"/>
                <a:ea typeface="Klee Medium" charset="-128"/>
                <a:cs typeface="Klee Medium" charset="-128"/>
              </a:rPr>
              <a:t>）</a:t>
            </a:r>
            <a:endParaRPr lang="en-US" altLang="ja-JP" dirty="0" smtClean="0">
              <a:latin typeface="Klee Medium" charset="-128"/>
              <a:ea typeface="Klee Medium" charset="-128"/>
              <a:cs typeface="Klee Medium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638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776</TotalTime>
  <Words>1275</Words>
  <Application>Microsoft Macintosh PowerPoint</Application>
  <PresentationFormat>Widescreen</PresentationFormat>
  <Paragraphs>483</Paragraphs>
  <Slides>45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61" baseType="lpstr">
      <vt:lpstr>Calibri</vt:lpstr>
      <vt:lpstr>Cambria</vt:lpstr>
      <vt:lpstr>HG明朝B</vt:lpstr>
      <vt:lpstr>Klee Demibold</vt:lpstr>
      <vt:lpstr>Klee Medium</vt:lpstr>
      <vt:lpstr>ＭＳ Ｐゴシック</vt:lpstr>
      <vt:lpstr>Rockwell</vt:lpstr>
      <vt:lpstr>Rockwell Condensed</vt:lpstr>
      <vt:lpstr>Rockwell Extra Bold</vt:lpstr>
      <vt:lpstr>Times New Roman</vt:lpstr>
      <vt:lpstr>Wingdings</vt:lpstr>
      <vt:lpstr>Yu Gothic</vt:lpstr>
      <vt:lpstr>ヒラギノ明朝 Pro W3</vt:lpstr>
      <vt:lpstr>ヒラギノ明朝 ProN W3</vt:lpstr>
      <vt:lpstr>Arial</vt:lpstr>
      <vt:lpstr>Wood Type</vt:lpstr>
      <vt:lpstr>家族（かぞく）の絆（きずな）： a close bond of family</vt:lpstr>
      <vt:lpstr>日本語1年生B</vt:lpstr>
      <vt:lpstr>今日のこうぎ</vt:lpstr>
      <vt:lpstr>日本のニュース</vt:lpstr>
      <vt:lpstr>ARTS1631 course outline</vt:lpstr>
      <vt:lpstr>ARTS1631 Theme: Connections</vt:lpstr>
      <vt:lpstr>みなさんの先生</vt:lpstr>
      <vt:lpstr>Outcomes</vt:lpstr>
      <vt:lpstr>Course structure</vt:lpstr>
      <vt:lpstr>What you do every week</vt:lpstr>
      <vt:lpstr>Assessment</vt:lpstr>
      <vt:lpstr>Project = Participation &amp; Reflection!</vt:lpstr>
      <vt:lpstr>Event</vt:lpstr>
      <vt:lpstr>Resources</vt:lpstr>
      <vt:lpstr>今日の　こうぎで　あたらしい　ともだちを　五人　つくりましょう。日本ごで　どう　いいますか。</vt:lpstr>
      <vt:lpstr>PowerPoint Presentation</vt:lpstr>
      <vt:lpstr>みなさんのあたらしいともだち</vt:lpstr>
      <vt:lpstr>ふゆやすみ winter break</vt:lpstr>
      <vt:lpstr>みなさんのともだち</vt:lpstr>
      <vt:lpstr>かきとり(dictation)</vt:lpstr>
      <vt:lpstr>Lesson 7　だい7か</vt:lpstr>
      <vt:lpstr>家族（かぞく）p184</vt:lpstr>
      <vt:lpstr>何人いますか。</vt:lpstr>
      <vt:lpstr>なんさいですか。おいくつですか。</vt:lpstr>
      <vt:lpstr>Verbs</vt:lpstr>
      <vt:lpstr>い／ち／り→って、　み／び／に→んで、　 　　き→いて、 　ぎ→いで、  　し→して</vt:lpstr>
      <vt:lpstr>〜ています resultant state</vt:lpstr>
      <vt:lpstr>〜ています resultant state</vt:lpstr>
      <vt:lpstr>Action verbs？？？？</vt:lpstr>
      <vt:lpstr>〜ています Expressing ongoing actions</vt:lpstr>
      <vt:lpstr>なにをしていますか。</vt:lpstr>
      <vt:lpstr>今週のうた</vt:lpstr>
      <vt:lpstr>かくれんしゅう</vt:lpstr>
      <vt:lpstr>　　　　ハ　＋　メ　　　　　</vt:lpstr>
      <vt:lpstr>         く+フ+﹅﹅+一　　</vt:lpstr>
      <vt:lpstr>PowerPoint Presentation</vt:lpstr>
      <vt:lpstr>  ノ+一+く+刀+一</vt:lpstr>
      <vt:lpstr>　　﹅+三+ロ（言）+ 　　一+ノ+フ+一（五）+ロ</vt:lpstr>
      <vt:lpstr>　　　亠+ロ+冂+ロ</vt:lpstr>
      <vt:lpstr>                         フ+亅+一　　</vt:lpstr>
      <vt:lpstr>Meaning unit　4　woman　</vt:lpstr>
      <vt:lpstr>ゲーム　 </vt:lpstr>
      <vt:lpstr>けいくんの　じこしょうかい</vt:lpstr>
      <vt:lpstr> クリスティーナさんの　じこしょうかい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日本語1年生B</dc:title>
  <dc:creator>Nagisa Fukui</dc:creator>
  <cp:lastModifiedBy>Nagisa Fukui</cp:lastModifiedBy>
  <cp:revision>50</cp:revision>
  <cp:lastPrinted>2017-07-23T06:49:41Z</cp:lastPrinted>
  <dcterms:created xsi:type="dcterms:W3CDTF">2017-07-19T00:17:48Z</dcterms:created>
  <dcterms:modified xsi:type="dcterms:W3CDTF">2017-07-23T07:35:08Z</dcterms:modified>
</cp:coreProperties>
</file>